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Lst>
  <p:notesMasterIdLst>
    <p:notesMasterId r:id="rId9"/>
  </p:notesMasterIdLst>
  <p:sldIdLst>
    <p:sldId id="256" r:id="rId5"/>
    <p:sldId id="257" r:id="rId6"/>
    <p:sldId id="262" r:id="rId7"/>
    <p:sldId id="261" r:id="rId8"/>
  </p:sldIdLst>
  <p:sldSz cx="12192000" cy="6858000"/>
  <p:notesSz cx="6858000" cy="9144000"/>
  <p:embeddedFontLst>
    <p:embeddedFont>
      <p:font typeface="Host Grotesk" panose="020B0604020202020204" charset="0"/>
      <p:regular r:id="rId10"/>
      <p:bold r:id="rId11"/>
      <p:italic r:id="rId12"/>
      <p:boldItalic r:id="rId13"/>
    </p:embeddedFont>
    <p:embeddedFont>
      <p:font typeface="Host Grotesk Light" panose="020B0604020202020204" charset="0"/>
      <p:regular r:id="rId14"/>
      <p:bold r:id="rId15"/>
      <p:italic r:id="rId16"/>
      <p:boldItalic r:id="rId17"/>
    </p:embeddedFont>
    <p:embeddedFont>
      <p:font typeface="Host Grotesk SemiBold" panose="020B060402020202020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p15:clr>
            <a:srgbClr val="A4A3A4"/>
          </p15:clr>
        </p15:guide>
        <p15:guide id="2" pos="4248">
          <p15:clr>
            <a:srgbClr val="A4A3A4"/>
          </p15:clr>
        </p15:guide>
        <p15:guide id="3" orient="horz" pos="1344">
          <p15:clr>
            <a:srgbClr val="A4A3A4"/>
          </p15:clr>
        </p15:guide>
        <p15:guide id="4" orient="horz" pos="2818">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8" roundtripDataSignature="AMtx7mjykYhD3+F34TY4M/cW47Wt1WXgN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4A9914-4F4B-4E1B-A669-7DEF5A120DC9}" v="2" dt="2025-08-21T15:29:59.632"/>
    <p1510:client id="{D6DAAFD2-8196-9215-5AE3-A201F4A205A7}" v="8" dt="2025-08-21T15:31:10.897"/>
    <p1510:client id="{F3C14991-C1D5-DE8C-3F6B-F42EF488F530}" v="3" dt="2025-08-21T15:32:55.2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074" y="306"/>
      </p:cViewPr>
      <p:guideLst>
        <p:guide orient="horz" pos="2183"/>
        <p:guide pos="4248"/>
        <p:guide orient="horz" pos="1344"/>
        <p:guide orient="horz" pos="281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12.fntdata"/><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font" Target="fonts/font3.fntdata"/><Relationship Id="rId17" Type="http://schemas.openxmlformats.org/officeDocument/2006/relationships/font" Target="fonts/font8.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font" Target="fonts/font7.fntdata"/><Relationship Id="rId20" Type="http://schemas.openxmlformats.org/officeDocument/2006/relationships/font" Target="fonts/font11.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6.fntdata"/><Relationship Id="rId28" Type="http://customschemas.google.com/relationships/presentationmetadata" Target="metadata"/><Relationship Id="rId10" Type="http://schemas.openxmlformats.org/officeDocument/2006/relationships/font" Target="fonts/font1.fntdata"/><Relationship Id="rId19" Type="http://schemas.openxmlformats.org/officeDocument/2006/relationships/font" Target="fonts/font10.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font" Target="fonts/font5.fntdata"/><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o Sizino" userId="S::gio.sizino@cybit.com::5bb4131d-65cd-4b02-b8e7-b9c18182aeed" providerId="AD" clId="Web-{D6DAAFD2-8196-9215-5AE3-A201F4A205A7}"/>
    <pc:docChg chg="modSld">
      <pc:chgData name="Gio Sizino" userId="S::gio.sizino@cybit.com::5bb4131d-65cd-4b02-b8e7-b9c18182aeed" providerId="AD" clId="Web-{D6DAAFD2-8196-9215-5AE3-A201F4A205A7}" dt="2025-08-21T15:31:10.897" v="6" actId="1076"/>
      <pc:docMkLst>
        <pc:docMk/>
      </pc:docMkLst>
      <pc:sldChg chg="delSp modSp">
        <pc:chgData name="Gio Sizino" userId="S::gio.sizino@cybit.com::5bb4131d-65cd-4b02-b8e7-b9c18182aeed" providerId="AD" clId="Web-{D6DAAFD2-8196-9215-5AE3-A201F4A205A7}" dt="2025-08-21T15:31:03.787" v="4" actId="1076"/>
        <pc:sldMkLst>
          <pc:docMk/>
          <pc:sldMk cId="0" sldId="256"/>
        </pc:sldMkLst>
        <pc:spChg chg="mod">
          <ac:chgData name="Gio Sizino" userId="S::gio.sizino@cybit.com::5bb4131d-65cd-4b02-b8e7-b9c18182aeed" providerId="AD" clId="Web-{D6DAAFD2-8196-9215-5AE3-A201F4A205A7}" dt="2025-08-21T15:31:03.787" v="4" actId="1076"/>
          <ac:spMkLst>
            <pc:docMk/>
            <pc:sldMk cId="0" sldId="256"/>
            <ac:spMk id="180" creationId="{00000000-0000-0000-0000-000000000000}"/>
          </ac:spMkLst>
        </pc:spChg>
        <pc:picChg chg="del">
          <ac:chgData name="Gio Sizino" userId="S::gio.sizino@cybit.com::5bb4131d-65cd-4b02-b8e7-b9c18182aeed" providerId="AD" clId="Web-{D6DAAFD2-8196-9215-5AE3-A201F4A205A7}" dt="2025-08-21T15:30:27.067" v="0"/>
          <ac:picMkLst>
            <pc:docMk/>
            <pc:sldMk cId="0" sldId="256"/>
            <ac:picMk id="2" creationId="{8BE9ADCA-B92F-D4CB-48E3-A3A57FD058B0}"/>
          </ac:picMkLst>
        </pc:picChg>
        <pc:picChg chg="mod">
          <ac:chgData name="Gio Sizino" userId="S::gio.sizino@cybit.com::5bb4131d-65cd-4b02-b8e7-b9c18182aeed" providerId="AD" clId="Web-{D6DAAFD2-8196-9215-5AE3-A201F4A205A7}" dt="2025-08-21T15:30:40.443" v="3"/>
          <ac:picMkLst>
            <pc:docMk/>
            <pc:sldMk cId="0" sldId="256"/>
            <ac:picMk id="179" creationId="{00000000-0000-0000-0000-000000000000}"/>
          </ac:picMkLst>
        </pc:picChg>
      </pc:sldChg>
      <pc:sldChg chg="modSp">
        <pc:chgData name="Gio Sizino" userId="S::gio.sizino@cybit.com::5bb4131d-65cd-4b02-b8e7-b9c18182aeed" providerId="AD" clId="Web-{D6DAAFD2-8196-9215-5AE3-A201F4A205A7}" dt="2025-08-21T15:31:10.897" v="6" actId="1076"/>
        <pc:sldMkLst>
          <pc:docMk/>
          <pc:sldMk cId="0" sldId="257"/>
        </pc:sldMkLst>
        <pc:spChg chg="mod">
          <ac:chgData name="Gio Sizino" userId="S::gio.sizino@cybit.com::5bb4131d-65cd-4b02-b8e7-b9c18182aeed" providerId="AD" clId="Web-{D6DAAFD2-8196-9215-5AE3-A201F4A205A7}" dt="2025-08-21T15:31:10.897" v="6" actId="1076"/>
          <ac:spMkLst>
            <pc:docMk/>
            <pc:sldMk cId="0" sldId="257"/>
            <ac:spMk id="191" creationId="{00000000-0000-0000-0000-000000000000}"/>
          </ac:spMkLst>
        </pc:spChg>
      </pc:sldChg>
    </pc:docChg>
  </pc:docChgLst>
  <pc:docChgLst>
    <pc:chgData name="Gio Sizino" userId="S::gio.sizino@cybit.com::5bb4131d-65cd-4b02-b8e7-b9c18182aeed" providerId="AD" clId="Web-{354A9914-4F4B-4E1B-A669-7DEF5A120DC9}"/>
    <pc:docChg chg="modSld">
      <pc:chgData name="Gio Sizino" userId="S::gio.sizino@cybit.com::5bb4131d-65cd-4b02-b8e7-b9c18182aeed" providerId="AD" clId="Web-{354A9914-4F4B-4E1B-A669-7DEF5A120DC9}" dt="2025-08-21T15:29:59.632" v="1"/>
      <pc:docMkLst>
        <pc:docMk/>
      </pc:docMkLst>
      <pc:sldChg chg="addSp modSp">
        <pc:chgData name="Gio Sizino" userId="S::gio.sizino@cybit.com::5bb4131d-65cd-4b02-b8e7-b9c18182aeed" providerId="AD" clId="Web-{354A9914-4F4B-4E1B-A669-7DEF5A120DC9}" dt="2025-08-21T15:29:59.632" v="1"/>
        <pc:sldMkLst>
          <pc:docMk/>
          <pc:sldMk cId="0" sldId="256"/>
        </pc:sldMkLst>
        <pc:spChg chg="mod">
          <ac:chgData name="Gio Sizino" userId="S::gio.sizino@cybit.com::5bb4131d-65cd-4b02-b8e7-b9c18182aeed" providerId="AD" clId="Web-{354A9914-4F4B-4E1B-A669-7DEF5A120DC9}" dt="2025-08-21T15:27:18.355" v="0" actId="1076"/>
          <ac:spMkLst>
            <pc:docMk/>
            <pc:sldMk cId="0" sldId="256"/>
            <ac:spMk id="180" creationId="{00000000-0000-0000-0000-000000000000}"/>
          </ac:spMkLst>
        </pc:spChg>
        <pc:picChg chg="add mod">
          <ac:chgData name="Gio Sizino" userId="S::gio.sizino@cybit.com::5bb4131d-65cd-4b02-b8e7-b9c18182aeed" providerId="AD" clId="Web-{354A9914-4F4B-4E1B-A669-7DEF5A120DC9}" dt="2025-08-21T15:29:59.632" v="1"/>
          <ac:picMkLst>
            <pc:docMk/>
            <pc:sldMk cId="0" sldId="256"/>
            <ac:picMk id="2" creationId="{8BE9ADCA-B92F-D4CB-48E3-A3A57FD058B0}"/>
          </ac:picMkLst>
        </pc:picChg>
      </pc:sldChg>
    </pc:docChg>
  </pc:docChgLst>
  <pc:docChgLst>
    <pc:chgData name="Gio Sizino" userId="S::gio.sizino@cybit.com::5bb4131d-65cd-4b02-b8e7-b9c18182aeed" providerId="AD" clId="Web-{F3C14991-C1D5-DE8C-3F6B-F42EF488F530}"/>
    <pc:docChg chg="modSld">
      <pc:chgData name="Gio Sizino" userId="S::gio.sizino@cybit.com::5bb4131d-65cd-4b02-b8e7-b9c18182aeed" providerId="AD" clId="Web-{F3C14991-C1D5-DE8C-3F6B-F42EF488F530}" dt="2025-08-21T15:32:55.277" v="1" actId="1076"/>
      <pc:docMkLst>
        <pc:docMk/>
      </pc:docMkLst>
      <pc:sldChg chg="modSp">
        <pc:chgData name="Gio Sizino" userId="S::gio.sizino@cybit.com::5bb4131d-65cd-4b02-b8e7-b9c18182aeed" providerId="AD" clId="Web-{F3C14991-C1D5-DE8C-3F6B-F42EF488F530}" dt="2025-08-21T15:32:55.277" v="1" actId="1076"/>
        <pc:sldMkLst>
          <pc:docMk/>
          <pc:sldMk cId="0" sldId="257"/>
        </pc:sldMkLst>
        <pc:spChg chg="mod">
          <ac:chgData name="Gio Sizino" userId="S::gio.sizino@cybit.com::5bb4131d-65cd-4b02-b8e7-b9c18182aeed" providerId="AD" clId="Web-{F3C14991-C1D5-DE8C-3F6B-F42EF488F530}" dt="2025-08-21T15:32:55.277" v="1" actId="1076"/>
          <ac:spMkLst>
            <pc:docMk/>
            <pc:sldMk cId="0" sldId="257"/>
            <ac:spMk id="191" creationId="{00000000-0000-0000-0000-000000000000}"/>
          </ac:spMkLst>
        </pc:spChg>
        <pc:picChg chg="mod">
          <ac:chgData name="Gio Sizino" userId="S::gio.sizino@cybit.com::5bb4131d-65cd-4b02-b8e7-b9c18182aeed" providerId="AD" clId="Web-{F3C14991-C1D5-DE8C-3F6B-F42EF488F530}" dt="2025-08-21T15:32:43.949" v="0"/>
          <ac:picMkLst>
            <pc:docMk/>
            <pc:sldMk cId="0" sldId="257"/>
            <ac:picMk id="190"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1pPr>
            <a:lvl2pPr marL="914400" marR="0" lvl="1"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2pPr>
            <a:lvl3pPr marL="1371600" marR="0" lvl="2"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3pPr>
            <a:lvl4pPr marL="1828800" marR="0" lvl="3"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4pPr>
            <a:lvl5pPr marL="2286000" marR="0" lvl="4"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Host Grotesk"/>
                <a:ea typeface="Host Grotesk"/>
                <a:cs typeface="Host Grotesk"/>
                <a:sym typeface="Host Grotesk"/>
              </a:rPr>
              <a:t>‹#›</a:t>
            </a:fld>
            <a:endParaRPr sz="1200" b="0" i="0" u="none" strike="noStrike" cap="none">
              <a:solidFill>
                <a:schemeClr val="dk1"/>
              </a:solidFill>
              <a:latin typeface="Host Grotesk"/>
              <a:ea typeface="Host Grotesk"/>
              <a:cs typeface="Host Grotesk"/>
              <a:sym typeface="Host Grotesk"/>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accent1"/>
        </a:solidFill>
        <a:effectLst/>
      </p:bgPr>
    </p:bg>
    <p:spTree>
      <p:nvGrpSpPr>
        <p:cNvPr id="1" name="Shape 12"/>
        <p:cNvGrpSpPr/>
        <p:nvPr/>
      </p:nvGrpSpPr>
      <p:grpSpPr>
        <a:xfrm>
          <a:off x="0" y="0"/>
          <a:ext cx="0" cy="0"/>
          <a:chOff x="0" y="0"/>
          <a:chExt cx="0" cy="0"/>
        </a:xfrm>
      </p:grpSpPr>
      <p:sp>
        <p:nvSpPr>
          <p:cNvPr id="13" name="Google Shape;13;p8"/>
          <p:cNvSpPr>
            <a:spLocks noGrp="1"/>
          </p:cNvSpPr>
          <p:nvPr>
            <p:ph type="pic" idx="2"/>
          </p:nvPr>
        </p:nvSpPr>
        <p:spPr>
          <a:xfrm>
            <a:off x="0" y="0"/>
            <a:ext cx="12192000" cy="6858000"/>
          </a:xfrm>
          <a:prstGeom prst="rect">
            <a:avLst/>
          </a:prstGeom>
          <a:noFill/>
          <a:ln>
            <a:noFill/>
          </a:ln>
        </p:spPr>
      </p:sp>
      <p:sp>
        <p:nvSpPr>
          <p:cNvPr id="14" name="Google Shape;14;p8"/>
          <p:cNvSpPr txBox="1">
            <a:spLocks noGrp="1"/>
          </p:cNvSpPr>
          <p:nvPr>
            <p:ph type="title"/>
          </p:nvPr>
        </p:nvSpPr>
        <p:spPr>
          <a:xfrm>
            <a:off x="936550" y="1232781"/>
            <a:ext cx="3842982" cy="1970023"/>
          </a:xfrm>
          <a:prstGeom prst="rect">
            <a:avLst/>
          </a:prstGeom>
          <a:noFill/>
          <a:ln>
            <a:noFill/>
          </a:ln>
        </p:spPr>
        <p:txBody>
          <a:bodyPr spcFirstLastPara="1" wrap="square" lIns="0" tIns="0" rIns="0" bIns="0" anchor="ctr" anchorCtr="0">
            <a:noAutofit/>
          </a:bodyPr>
          <a:lstStyle>
            <a:lvl1pPr lvl="0" algn="l">
              <a:lnSpc>
                <a:spcPct val="92857"/>
              </a:lnSpc>
              <a:spcBef>
                <a:spcPts val="0"/>
              </a:spcBef>
              <a:spcAft>
                <a:spcPts val="0"/>
              </a:spcAft>
              <a:buClr>
                <a:schemeClr val="lt1"/>
              </a:buClr>
              <a:buSzPts val="2800"/>
              <a:buFont typeface="Host Grotesk Light"/>
              <a:buNone/>
              <a:defRPr sz="2800" b="1" i="0">
                <a:solidFill>
                  <a:schemeClr val="lt1"/>
                </a:solidFill>
                <a:latin typeface="Host Grotesk Light"/>
                <a:ea typeface="Host Grotesk Light"/>
                <a:cs typeface="Host Grotesk Light"/>
                <a:sym typeface="Host Grotes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5" name="Google Shape;15;p8"/>
          <p:cNvPicPr preferRelativeResize="0"/>
          <p:nvPr/>
        </p:nvPicPr>
        <p:blipFill rotWithShape="1">
          <a:blip r:embed="rId2">
            <a:alphaModFix/>
          </a:blip>
          <a:srcRect/>
          <a:stretch/>
        </p:blipFill>
        <p:spPr>
          <a:xfrm>
            <a:off x="469900" y="6039184"/>
            <a:ext cx="1422400" cy="374057"/>
          </a:xfrm>
          <a:prstGeom prst="rect">
            <a:avLst/>
          </a:prstGeom>
          <a:noFill/>
          <a:ln>
            <a:noFill/>
          </a:ln>
        </p:spPr>
      </p:pic>
      <p:sp>
        <p:nvSpPr>
          <p:cNvPr id="16" name="Google Shape;16;p8"/>
          <p:cNvSpPr txBox="1">
            <a:spLocks noGrp="1"/>
          </p:cNvSpPr>
          <p:nvPr>
            <p:ph type="body" idx="1"/>
          </p:nvPr>
        </p:nvSpPr>
        <p:spPr>
          <a:xfrm>
            <a:off x="469900" y="428717"/>
            <a:ext cx="3842982"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lt1"/>
              </a:buClr>
              <a:buSzPts val="1050"/>
              <a:buNone/>
              <a:defRPr sz="1050" b="0" i="0">
                <a:solidFill>
                  <a:schemeClr val="l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7378">
          <p15:clr>
            <a:srgbClr val="FBAE40"/>
          </p15:clr>
        </p15:guide>
        <p15:guide id="3" orient="horz">
          <p15:clr>
            <a:srgbClr val="FBAE40"/>
          </p15:clr>
        </p15:guide>
        <p15:guide id="4" pos="30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Four subtitle and image">
  <p:cSld name="1_Four subtitle and image">
    <p:spTree>
      <p:nvGrpSpPr>
        <p:cNvPr id="1" name="Shape 17"/>
        <p:cNvGrpSpPr/>
        <p:nvPr/>
      </p:nvGrpSpPr>
      <p:grpSpPr>
        <a:xfrm>
          <a:off x="0" y="0"/>
          <a:ext cx="0" cy="0"/>
          <a:chOff x="0" y="0"/>
          <a:chExt cx="0" cy="0"/>
        </a:xfrm>
      </p:grpSpPr>
      <p:sp>
        <p:nvSpPr>
          <p:cNvPr id="18" name="Google Shape;18;p9"/>
          <p:cNvSpPr txBox="1">
            <a:spLocks noGrp="1"/>
          </p:cNvSpPr>
          <p:nvPr>
            <p:ph type="body" idx="1"/>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accent1"/>
              </a:buClr>
              <a:buSzPts val="1400"/>
              <a:buFont typeface="Arial"/>
              <a:buNone/>
              <a:defRPr sz="1400" b="1"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9"/>
          <p:cNvSpPr txBox="1">
            <a:spLocks noGrp="1"/>
          </p:cNvSpPr>
          <p:nvPr>
            <p:ph type="body" idx="2"/>
          </p:nvPr>
        </p:nvSpPr>
        <p:spPr>
          <a:xfrm>
            <a:off x="469900" y="428717"/>
            <a:ext cx="5116174"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2"/>
              </a:buClr>
              <a:buSzPts val="1050"/>
              <a:buNone/>
              <a:defRPr sz="1050" b="0" i="0">
                <a:solidFill>
                  <a:schemeClr val="dk2"/>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9"/>
          <p:cNvSpPr>
            <a:spLocks noGrp="1"/>
          </p:cNvSpPr>
          <p:nvPr>
            <p:ph type="pic" idx="3"/>
          </p:nvPr>
        </p:nvSpPr>
        <p:spPr>
          <a:xfrm>
            <a:off x="6778627" y="0"/>
            <a:ext cx="5413373" cy="6858000"/>
          </a:xfrm>
          <a:prstGeom prst="rect">
            <a:avLst/>
          </a:prstGeom>
          <a:solidFill>
            <a:schemeClr val="accent2"/>
          </a:solidFill>
          <a:ln>
            <a:noFill/>
          </a:ln>
        </p:spPr>
      </p:sp>
      <p:sp>
        <p:nvSpPr>
          <p:cNvPr id="21" name="Google Shape;21;p9"/>
          <p:cNvSpPr txBox="1">
            <a:spLocks noGrp="1"/>
          </p:cNvSpPr>
          <p:nvPr>
            <p:ph type="body" idx="4"/>
          </p:nvPr>
        </p:nvSpPr>
        <p:spPr>
          <a:xfrm>
            <a:off x="479425" y="1435828"/>
            <a:ext cx="5909945" cy="462630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9"/>
          <p:cNvSpPr txBox="1">
            <a:spLocks noGrp="1"/>
          </p:cNvSpPr>
          <p:nvPr>
            <p:ph type="body" idx="5"/>
          </p:nvPr>
        </p:nvSpPr>
        <p:spPr>
          <a:xfrm>
            <a:off x="7281737" y="3371970"/>
            <a:ext cx="4310743"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9"/>
          <p:cNvSpPr txBox="1">
            <a:spLocks noGrp="1"/>
          </p:cNvSpPr>
          <p:nvPr>
            <p:ph type="body" idx="6"/>
          </p:nvPr>
        </p:nvSpPr>
        <p:spPr>
          <a:xfrm>
            <a:off x="7291263" y="3967048"/>
            <a:ext cx="4421312" cy="2072225"/>
          </a:xfrm>
          <a:prstGeom prst="rect">
            <a:avLst/>
          </a:prstGeom>
          <a:noFill/>
          <a:ln>
            <a:noFill/>
          </a:ln>
        </p:spPr>
        <p:txBody>
          <a:bodyPr spcFirstLastPara="1" wrap="square" lIns="0" tIns="0" rIns="0" bIns="0" anchor="t" anchorCtr="0">
            <a:noAutofit/>
          </a:bodyPr>
          <a:lstStyle>
            <a:lvl1pPr marL="457200" lvl="0" indent="-304800" algn="l">
              <a:lnSpc>
                <a:spcPct val="118333"/>
              </a:lnSpc>
              <a:spcBef>
                <a:spcPts val="0"/>
              </a:spcBef>
              <a:spcAft>
                <a:spcPts val="0"/>
              </a:spcAft>
              <a:buClr>
                <a:schemeClr val="lt1"/>
              </a:buClr>
              <a:buSzPts val="1200"/>
              <a:buFont typeface="Arial"/>
              <a:buChar char="•"/>
              <a:defRPr sz="1200" b="0"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2_Four subtitle and image">
  <p:cSld name="12_Four subtitle and image">
    <p:spTree>
      <p:nvGrpSpPr>
        <p:cNvPr id="1" name="Shape 41"/>
        <p:cNvGrpSpPr/>
        <p:nvPr/>
      </p:nvGrpSpPr>
      <p:grpSpPr>
        <a:xfrm>
          <a:off x="0" y="0"/>
          <a:ext cx="0" cy="0"/>
          <a:chOff x="0" y="0"/>
          <a:chExt cx="0" cy="0"/>
        </a:xfrm>
      </p:grpSpPr>
      <p:sp>
        <p:nvSpPr>
          <p:cNvPr id="42" name="Google Shape;42;p11"/>
          <p:cNvSpPr>
            <a:spLocks noGrp="1"/>
          </p:cNvSpPr>
          <p:nvPr>
            <p:ph type="pic" idx="2"/>
          </p:nvPr>
        </p:nvSpPr>
        <p:spPr>
          <a:xfrm>
            <a:off x="0" y="0"/>
            <a:ext cx="12192000" cy="6858000"/>
          </a:xfrm>
          <a:prstGeom prst="rect">
            <a:avLst/>
          </a:prstGeom>
          <a:solidFill>
            <a:schemeClr val="accent1"/>
          </a:solidFill>
          <a:ln>
            <a:noFill/>
          </a:ln>
        </p:spPr>
      </p:sp>
      <p:sp>
        <p:nvSpPr>
          <p:cNvPr id="43" name="Google Shape;43;p11"/>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lt1"/>
              </a:buClr>
              <a:buSzPts val="1050"/>
              <a:buNone/>
              <a:defRPr sz="1050" b="0" i="0">
                <a:solidFill>
                  <a:schemeClr val="l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1"/>
          <p:cNvSpPr txBox="1">
            <a:spLocks noGrp="1"/>
          </p:cNvSpPr>
          <p:nvPr>
            <p:ph type="body" idx="3"/>
          </p:nvPr>
        </p:nvSpPr>
        <p:spPr>
          <a:xfrm>
            <a:off x="3392652" y="3168928"/>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1"/>
          <p:cNvSpPr txBox="1">
            <a:spLocks noGrp="1"/>
          </p:cNvSpPr>
          <p:nvPr>
            <p:ph type="body" idx="4"/>
          </p:nvPr>
        </p:nvSpPr>
        <p:spPr>
          <a:xfrm>
            <a:off x="3394369" y="2074936"/>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1"/>
          <p:cNvSpPr txBox="1">
            <a:spLocks noGrp="1"/>
          </p:cNvSpPr>
          <p:nvPr>
            <p:ph type="body" idx="5"/>
          </p:nvPr>
        </p:nvSpPr>
        <p:spPr>
          <a:xfrm>
            <a:off x="495281" y="2074936"/>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1"/>
          <p:cNvSpPr txBox="1">
            <a:spLocks noGrp="1"/>
          </p:cNvSpPr>
          <p:nvPr>
            <p:ph type="body" idx="6"/>
          </p:nvPr>
        </p:nvSpPr>
        <p:spPr>
          <a:xfrm>
            <a:off x="492705" y="3170278"/>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1"/>
          <p:cNvSpPr txBox="1">
            <a:spLocks noGrp="1"/>
          </p:cNvSpPr>
          <p:nvPr>
            <p:ph type="body" idx="7"/>
          </p:nvPr>
        </p:nvSpPr>
        <p:spPr>
          <a:xfrm>
            <a:off x="3392652" y="4262920"/>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1"/>
          <p:cNvSpPr txBox="1">
            <a:spLocks noGrp="1"/>
          </p:cNvSpPr>
          <p:nvPr>
            <p:ph type="body" idx="8"/>
          </p:nvPr>
        </p:nvSpPr>
        <p:spPr>
          <a:xfrm>
            <a:off x="492705" y="4265620"/>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1"/>
          <p:cNvSpPr txBox="1">
            <a:spLocks noGrp="1"/>
          </p:cNvSpPr>
          <p:nvPr>
            <p:ph type="body" idx="9"/>
          </p:nvPr>
        </p:nvSpPr>
        <p:spPr>
          <a:xfrm>
            <a:off x="492705" y="5360962"/>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1"/>
          <p:cNvSpPr txBox="1">
            <a:spLocks noGrp="1"/>
          </p:cNvSpPr>
          <p:nvPr>
            <p:ph type="body" idx="13"/>
          </p:nvPr>
        </p:nvSpPr>
        <p:spPr>
          <a:xfrm>
            <a:off x="492704"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1"/>
          <p:cNvSpPr txBox="1">
            <a:spLocks noGrp="1"/>
          </p:cNvSpPr>
          <p:nvPr>
            <p:ph type="body" idx="14"/>
          </p:nvPr>
        </p:nvSpPr>
        <p:spPr>
          <a:xfrm>
            <a:off x="3392652" y="5356911"/>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1"/>
          <p:cNvSpPr txBox="1">
            <a:spLocks noGrp="1"/>
          </p:cNvSpPr>
          <p:nvPr>
            <p:ph type="body" idx="15"/>
          </p:nvPr>
        </p:nvSpPr>
        <p:spPr>
          <a:xfrm>
            <a:off x="9192545" y="3168928"/>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11"/>
          <p:cNvSpPr txBox="1">
            <a:spLocks noGrp="1"/>
          </p:cNvSpPr>
          <p:nvPr>
            <p:ph type="body" idx="16"/>
          </p:nvPr>
        </p:nvSpPr>
        <p:spPr>
          <a:xfrm>
            <a:off x="9192545" y="2074936"/>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1"/>
          <p:cNvSpPr txBox="1">
            <a:spLocks noGrp="1"/>
          </p:cNvSpPr>
          <p:nvPr>
            <p:ph type="body" idx="17"/>
          </p:nvPr>
        </p:nvSpPr>
        <p:spPr>
          <a:xfrm>
            <a:off x="6293457" y="2074936"/>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11"/>
          <p:cNvSpPr txBox="1">
            <a:spLocks noGrp="1"/>
          </p:cNvSpPr>
          <p:nvPr>
            <p:ph type="body" idx="18"/>
          </p:nvPr>
        </p:nvSpPr>
        <p:spPr>
          <a:xfrm>
            <a:off x="6292599" y="3170278"/>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1"/>
          <p:cNvSpPr txBox="1">
            <a:spLocks noGrp="1"/>
          </p:cNvSpPr>
          <p:nvPr>
            <p:ph type="body" idx="19"/>
          </p:nvPr>
        </p:nvSpPr>
        <p:spPr>
          <a:xfrm>
            <a:off x="9192545" y="4262920"/>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1"/>
          <p:cNvSpPr txBox="1">
            <a:spLocks noGrp="1"/>
          </p:cNvSpPr>
          <p:nvPr>
            <p:ph type="body" idx="20"/>
          </p:nvPr>
        </p:nvSpPr>
        <p:spPr>
          <a:xfrm>
            <a:off x="6292599" y="4265620"/>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1"/>
          <p:cNvSpPr txBox="1">
            <a:spLocks noGrp="1"/>
          </p:cNvSpPr>
          <p:nvPr>
            <p:ph type="body" idx="21"/>
          </p:nvPr>
        </p:nvSpPr>
        <p:spPr>
          <a:xfrm>
            <a:off x="6292599" y="5360962"/>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11"/>
          <p:cNvSpPr txBox="1">
            <a:spLocks noGrp="1"/>
          </p:cNvSpPr>
          <p:nvPr>
            <p:ph type="body" idx="22"/>
          </p:nvPr>
        </p:nvSpPr>
        <p:spPr>
          <a:xfrm>
            <a:off x="9192545" y="5356911"/>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3976">
          <p15:clr>
            <a:srgbClr val="FBAE40"/>
          </p15:clr>
        </p15:guide>
        <p15:guide id="3" pos="268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Four subtitle and image">
  <p:cSld name="6_Four subtitle and image">
    <p:bg>
      <p:bgPr>
        <a:solidFill>
          <a:schemeClr val="accent1"/>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lt1"/>
              </a:buClr>
              <a:buSzPts val="1050"/>
              <a:buNone/>
              <a:defRPr sz="1050" b="0" i="0">
                <a:solidFill>
                  <a:schemeClr val="l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3"/>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3"/>
          <p:cNvSpPr txBox="1">
            <a:spLocks noGrp="1"/>
          </p:cNvSpPr>
          <p:nvPr>
            <p:ph type="body" idx="3"/>
          </p:nvPr>
        </p:nvSpPr>
        <p:spPr>
          <a:xfrm>
            <a:off x="4260055" y="987211"/>
            <a:ext cx="6001539" cy="123361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3"/>
          <p:cNvSpPr txBox="1">
            <a:spLocks noGrp="1"/>
          </p:cNvSpPr>
          <p:nvPr>
            <p:ph type="body" idx="4"/>
          </p:nvPr>
        </p:nvSpPr>
        <p:spPr>
          <a:xfrm>
            <a:off x="839890" y="2673262"/>
            <a:ext cx="2788193"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3"/>
          <p:cNvSpPr txBox="1">
            <a:spLocks noGrp="1"/>
          </p:cNvSpPr>
          <p:nvPr>
            <p:ph type="body" idx="5"/>
          </p:nvPr>
        </p:nvSpPr>
        <p:spPr>
          <a:xfrm>
            <a:off x="4630223" y="2673262"/>
            <a:ext cx="2803292"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0" name="Google Shape;80;p13"/>
          <p:cNvPicPr preferRelativeResize="0"/>
          <p:nvPr/>
        </p:nvPicPr>
        <p:blipFill rotWithShape="1">
          <a:blip r:embed="rId2">
            <a:alphaModFix/>
          </a:blip>
          <a:srcRect/>
          <a:stretch/>
        </p:blipFill>
        <p:spPr>
          <a:xfrm>
            <a:off x="479426" y="2227869"/>
            <a:ext cx="98922" cy="1437672"/>
          </a:xfrm>
          <a:prstGeom prst="rect">
            <a:avLst/>
          </a:prstGeom>
          <a:noFill/>
          <a:ln>
            <a:noFill/>
          </a:ln>
        </p:spPr>
      </p:pic>
      <p:cxnSp>
        <p:nvCxnSpPr>
          <p:cNvPr id="81" name="Google Shape;81;p13"/>
          <p:cNvCxnSpPr/>
          <p:nvPr/>
        </p:nvCxnSpPr>
        <p:spPr>
          <a:xfrm>
            <a:off x="4254659" y="2267498"/>
            <a:ext cx="0" cy="1295400"/>
          </a:xfrm>
          <a:prstGeom prst="straightConnector1">
            <a:avLst/>
          </a:prstGeom>
          <a:noFill/>
          <a:ln w="12700" cap="flat" cmpd="sng">
            <a:solidFill>
              <a:schemeClr val="accent3"/>
            </a:solidFill>
            <a:prstDash val="solid"/>
            <a:miter lim="800000"/>
            <a:headEnd type="none" w="sm" len="sm"/>
            <a:tailEnd type="none" w="sm" len="sm"/>
          </a:ln>
        </p:spPr>
      </p:cxnSp>
      <p:cxnSp>
        <p:nvCxnSpPr>
          <p:cNvPr id="82" name="Google Shape;82;p13"/>
          <p:cNvCxnSpPr/>
          <p:nvPr/>
        </p:nvCxnSpPr>
        <p:spPr>
          <a:xfrm>
            <a:off x="7930970" y="2267498"/>
            <a:ext cx="0" cy="1295400"/>
          </a:xfrm>
          <a:prstGeom prst="straightConnector1">
            <a:avLst/>
          </a:prstGeom>
          <a:noFill/>
          <a:ln w="12700" cap="flat" cmpd="sng">
            <a:solidFill>
              <a:schemeClr val="accent3"/>
            </a:solidFill>
            <a:prstDash val="solid"/>
            <a:miter lim="800000"/>
            <a:headEnd type="none" w="sm" len="sm"/>
            <a:tailEnd type="none" w="sm" len="sm"/>
          </a:ln>
        </p:spPr>
      </p:cxnSp>
      <p:cxnSp>
        <p:nvCxnSpPr>
          <p:cNvPr id="83" name="Google Shape;83;p13"/>
          <p:cNvCxnSpPr/>
          <p:nvPr/>
        </p:nvCxnSpPr>
        <p:spPr>
          <a:xfrm>
            <a:off x="4254659" y="4073438"/>
            <a:ext cx="0" cy="1295400"/>
          </a:xfrm>
          <a:prstGeom prst="straightConnector1">
            <a:avLst/>
          </a:prstGeom>
          <a:noFill/>
          <a:ln w="12700" cap="flat" cmpd="sng">
            <a:solidFill>
              <a:schemeClr val="accent3"/>
            </a:solidFill>
            <a:prstDash val="solid"/>
            <a:miter lim="800000"/>
            <a:headEnd type="none" w="sm" len="sm"/>
            <a:tailEnd type="none" w="sm" len="sm"/>
          </a:ln>
        </p:spPr>
      </p:cxnSp>
      <p:cxnSp>
        <p:nvCxnSpPr>
          <p:cNvPr id="84" name="Google Shape;84;p13"/>
          <p:cNvCxnSpPr/>
          <p:nvPr/>
        </p:nvCxnSpPr>
        <p:spPr>
          <a:xfrm>
            <a:off x="7930970" y="4073438"/>
            <a:ext cx="0" cy="1295400"/>
          </a:xfrm>
          <a:prstGeom prst="straightConnector1">
            <a:avLst/>
          </a:prstGeom>
          <a:noFill/>
          <a:ln w="12700" cap="flat" cmpd="sng">
            <a:solidFill>
              <a:schemeClr val="accent3"/>
            </a:solidFill>
            <a:prstDash val="solid"/>
            <a:miter lim="800000"/>
            <a:headEnd type="none" w="sm" len="sm"/>
            <a:tailEnd type="none" w="sm" len="sm"/>
          </a:ln>
        </p:spPr>
      </p:cxnSp>
      <p:pic>
        <p:nvPicPr>
          <p:cNvPr id="85" name="Google Shape;85;p13"/>
          <p:cNvPicPr preferRelativeResize="0"/>
          <p:nvPr/>
        </p:nvPicPr>
        <p:blipFill rotWithShape="1">
          <a:blip r:embed="rId2">
            <a:alphaModFix/>
          </a:blip>
          <a:srcRect/>
          <a:stretch/>
        </p:blipFill>
        <p:spPr>
          <a:xfrm rot="10800000">
            <a:off x="11607281" y="2227869"/>
            <a:ext cx="98922" cy="1437672"/>
          </a:xfrm>
          <a:prstGeom prst="rect">
            <a:avLst/>
          </a:prstGeom>
          <a:noFill/>
          <a:ln>
            <a:noFill/>
          </a:ln>
        </p:spPr>
      </p:pic>
      <p:pic>
        <p:nvPicPr>
          <p:cNvPr id="86" name="Google Shape;86;p13" descr="Tick with solid fill"/>
          <p:cNvPicPr preferRelativeResize="0"/>
          <p:nvPr/>
        </p:nvPicPr>
        <p:blipFill rotWithShape="1">
          <a:blip r:embed="rId3">
            <a:alphaModFix/>
          </a:blip>
          <a:srcRect/>
          <a:stretch/>
        </p:blipFill>
        <p:spPr>
          <a:xfrm>
            <a:off x="4630223" y="2375581"/>
            <a:ext cx="251012" cy="251012"/>
          </a:xfrm>
          <a:prstGeom prst="rect">
            <a:avLst/>
          </a:prstGeom>
          <a:noFill/>
          <a:ln>
            <a:noFill/>
          </a:ln>
        </p:spPr>
      </p:pic>
      <p:pic>
        <p:nvPicPr>
          <p:cNvPr id="87" name="Google Shape;87;p13" descr="Tick with solid fill"/>
          <p:cNvPicPr preferRelativeResize="0"/>
          <p:nvPr/>
        </p:nvPicPr>
        <p:blipFill rotWithShape="1">
          <a:blip r:embed="rId3">
            <a:alphaModFix/>
          </a:blip>
          <a:srcRect/>
          <a:stretch/>
        </p:blipFill>
        <p:spPr>
          <a:xfrm>
            <a:off x="8299140" y="2375581"/>
            <a:ext cx="251012" cy="251012"/>
          </a:xfrm>
          <a:prstGeom prst="rect">
            <a:avLst/>
          </a:prstGeom>
          <a:noFill/>
          <a:ln>
            <a:noFill/>
          </a:ln>
        </p:spPr>
      </p:pic>
      <p:pic>
        <p:nvPicPr>
          <p:cNvPr id="88" name="Google Shape;88;p13" descr="Tick with solid fill"/>
          <p:cNvPicPr preferRelativeResize="0"/>
          <p:nvPr/>
        </p:nvPicPr>
        <p:blipFill rotWithShape="1">
          <a:blip r:embed="rId3">
            <a:alphaModFix/>
          </a:blip>
          <a:srcRect/>
          <a:stretch/>
        </p:blipFill>
        <p:spPr>
          <a:xfrm>
            <a:off x="839890" y="2375581"/>
            <a:ext cx="251012" cy="251012"/>
          </a:xfrm>
          <a:prstGeom prst="rect">
            <a:avLst/>
          </a:prstGeom>
          <a:noFill/>
          <a:ln>
            <a:noFill/>
          </a:ln>
        </p:spPr>
      </p:pic>
      <p:sp>
        <p:nvSpPr>
          <p:cNvPr id="89" name="Google Shape;89;p13"/>
          <p:cNvSpPr txBox="1">
            <a:spLocks noGrp="1"/>
          </p:cNvSpPr>
          <p:nvPr>
            <p:ph type="body" idx="6"/>
          </p:nvPr>
        </p:nvSpPr>
        <p:spPr>
          <a:xfrm>
            <a:off x="8299140" y="2673262"/>
            <a:ext cx="2803292"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3"/>
          <p:cNvSpPr txBox="1">
            <a:spLocks noGrp="1"/>
          </p:cNvSpPr>
          <p:nvPr>
            <p:ph type="body" idx="7"/>
          </p:nvPr>
        </p:nvSpPr>
        <p:spPr>
          <a:xfrm>
            <a:off x="839890" y="4479202"/>
            <a:ext cx="2788193"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13"/>
          <p:cNvSpPr txBox="1">
            <a:spLocks noGrp="1"/>
          </p:cNvSpPr>
          <p:nvPr>
            <p:ph type="body" idx="8"/>
          </p:nvPr>
        </p:nvSpPr>
        <p:spPr>
          <a:xfrm>
            <a:off x="4630223" y="4479202"/>
            <a:ext cx="2803292"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2" name="Google Shape;92;p13"/>
          <p:cNvPicPr preferRelativeResize="0"/>
          <p:nvPr/>
        </p:nvPicPr>
        <p:blipFill rotWithShape="1">
          <a:blip r:embed="rId4">
            <a:alphaModFix/>
          </a:blip>
          <a:srcRect/>
          <a:stretch/>
        </p:blipFill>
        <p:spPr>
          <a:xfrm>
            <a:off x="479426" y="4033809"/>
            <a:ext cx="98922" cy="1437672"/>
          </a:xfrm>
          <a:prstGeom prst="rect">
            <a:avLst/>
          </a:prstGeom>
          <a:noFill/>
          <a:ln>
            <a:noFill/>
          </a:ln>
        </p:spPr>
      </p:pic>
      <p:pic>
        <p:nvPicPr>
          <p:cNvPr id="93" name="Google Shape;93;p13"/>
          <p:cNvPicPr preferRelativeResize="0"/>
          <p:nvPr/>
        </p:nvPicPr>
        <p:blipFill rotWithShape="1">
          <a:blip r:embed="rId2">
            <a:alphaModFix/>
          </a:blip>
          <a:srcRect/>
          <a:stretch/>
        </p:blipFill>
        <p:spPr>
          <a:xfrm rot="10800000">
            <a:off x="11607281" y="4033809"/>
            <a:ext cx="98922" cy="1437672"/>
          </a:xfrm>
          <a:prstGeom prst="rect">
            <a:avLst/>
          </a:prstGeom>
          <a:noFill/>
          <a:ln>
            <a:noFill/>
          </a:ln>
        </p:spPr>
      </p:pic>
      <p:pic>
        <p:nvPicPr>
          <p:cNvPr id="94" name="Google Shape;94;p13" descr="Tick with solid fill"/>
          <p:cNvPicPr preferRelativeResize="0"/>
          <p:nvPr/>
        </p:nvPicPr>
        <p:blipFill rotWithShape="1">
          <a:blip r:embed="rId3">
            <a:alphaModFix/>
          </a:blip>
          <a:srcRect/>
          <a:stretch/>
        </p:blipFill>
        <p:spPr>
          <a:xfrm>
            <a:off x="4630223" y="4181521"/>
            <a:ext cx="251012" cy="251012"/>
          </a:xfrm>
          <a:prstGeom prst="rect">
            <a:avLst/>
          </a:prstGeom>
          <a:noFill/>
          <a:ln>
            <a:noFill/>
          </a:ln>
        </p:spPr>
      </p:pic>
      <p:pic>
        <p:nvPicPr>
          <p:cNvPr id="95" name="Google Shape;95;p13" descr="Tick with solid fill"/>
          <p:cNvPicPr preferRelativeResize="0"/>
          <p:nvPr/>
        </p:nvPicPr>
        <p:blipFill rotWithShape="1">
          <a:blip r:embed="rId3">
            <a:alphaModFix/>
          </a:blip>
          <a:srcRect/>
          <a:stretch/>
        </p:blipFill>
        <p:spPr>
          <a:xfrm>
            <a:off x="8299140" y="4181521"/>
            <a:ext cx="251012" cy="251012"/>
          </a:xfrm>
          <a:prstGeom prst="rect">
            <a:avLst/>
          </a:prstGeom>
          <a:noFill/>
          <a:ln>
            <a:noFill/>
          </a:ln>
        </p:spPr>
      </p:pic>
      <p:pic>
        <p:nvPicPr>
          <p:cNvPr id="96" name="Google Shape;96;p13" descr="Tick with solid fill"/>
          <p:cNvPicPr preferRelativeResize="0"/>
          <p:nvPr/>
        </p:nvPicPr>
        <p:blipFill rotWithShape="1">
          <a:blip r:embed="rId3">
            <a:alphaModFix/>
          </a:blip>
          <a:srcRect/>
          <a:stretch/>
        </p:blipFill>
        <p:spPr>
          <a:xfrm>
            <a:off x="839890" y="4181521"/>
            <a:ext cx="251012" cy="251012"/>
          </a:xfrm>
          <a:prstGeom prst="rect">
            <a:avLst/>
          </a:prstGeom>
          <a:noFill/>
          <a:ln>
            <a:noFill/>
          </a:ln>
        </p:spPr>
      </p:pic>
      <p:sp>
        <p:nvSpPr>
          <p:cNvPr id="97" name="Google Shape;97;p13"/>
          <p:cNvSpPr txBox="1">
            <a:spLocks noGrp="1"/>
          </p:cNvSpPr>
          <p:nvPr>
            <p:ph type="body" idx="9"/>
          </p:nvPr>
        </p:nvSpPr>
        <p:spPr>
          <a:xfrm>
            <a:off x="8299140" y="4479202"/>
            <a:ext cx="2803292"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7_Four subtitle and image">
  <p:cSld name="7_Four subtitle and image">
    <p:spTree>
      <p:nvGrpSpPr>
        <p:cNvPr id="1" name="Shape 98"/>
        <p:cNvGrpSpPr/>
        <p:nvPr/>
      </p:nvGrpSpPr>
      <p:grpSpPr>
        <a:xfrm>
          <a:off x="0" y="0"/>
          <a:ext cx="0" cy="0"/>
          <a:chOff x="0" y="0"/>
          <a:chExt cx="0" cy="0"/>
        </a:xfrm>
      </p:grpSpPr>
      <p:sp>
        <p:nvSpPr>
          <p:cNvPr id="99" name="Google Shape;99;p14"/>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2"/>
              </a:buClr>
              <a:buSzPts val="1050"/>
              <a:buNone/>
              <a:defRPr sz="1050" b="0" i="0">
                <a:solidFill>
                  <a:schemeClr val="dk2"/>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4"/>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accent1"/>
              </a:buClr>
              <a:buSzPts val="1400"/>
              <a:buFont typeface="Arial"/>
              <a:buNone/>
              <a:defRPr sz="1400" b="1"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4"/>
          <p:cNvSpPr txBox="1">
            <a:spLocks noGrp="1"/>
          </p:cNvSpPr>
          <p:nvPr>
            <p:ph type="body" idx="3"/>
          </p:nvPr>
        </p:nvSpPr>
        <p:spPr>
          <a:xfrm>
            <a:off x="1022039" y="145406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14"/>
          <p:cNvSpPr txBox="1">
            <a:spLocks noGrp="1"/>
          </p:cNvSpPr>
          <p:nvPr>
            <p:ph type="body" idx="4"/>
          </p:nvPr>
        </p:nvSpPr>
        <p:spPr>
          <a:xfrm>
            <a:off x="1022039" y="219701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4"/>
          <p:cNvSpPr txBox="1">
            <a:spLocks noGrp="1"/>
          </p:cNvSpPr>
          <p:nvPr>
            <p:ph type="body" idx="5"/>
          </p:nvPr>
        </p:nvSpPr>
        <p:spPr>
          <a:xfrm>
            <a:off x="1022039" y="293996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14"/>
          <p:cNvSpPr txBox="1">
            <a:spLocks noGrp="1"/>
          </p:cNvSpPr>
          <p:nvPr>
            <p:ph type="body" idx="6"/>
          </p:nvPr>
        </p:nvSpPr>
        <p:spPr>
          <a:xfrm>
            <a:off x="1022039" y="368291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4"/>
          <p:cNvSpPr txBox="1">
            <a:spLocks noGrp="1"/>
          </p:cNvSpPr>
          <p:nvPr>
            <p:ph type="body" idx="7"/>
          </p:nvPr>
        </p:nvSpPr>
        <p:spPr>
          <a:xfrm>
            <a:off x="1022039" y="442586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14"/>
          <p:cNvSpPr txBox="1">
            <a:spLocks noGrp="1"/>
          </p:cNvSpPr>
          <p:nvPr>
            <p:ph type="body" idx="8"/>
          </p:nvPr>
        </p:nvSpPr>
        <p:spPr>
          <a:xfrm>
            <a:off x="1022039" y="591176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14"/>
          <p:cNvSpPr txBox="1">
            <a:spLocks noGrp="1"/>
          </p:cNvSpPr>
          <p:nvPr>
            <p:ph type="body" idx="9"/>
          </p:nvPr>
        </p:nvSpPr>
        <p:spPr>
          <a:xfrm>
            <a:off x="1022039" y="516881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14"/>
          <p:cNvSpPr>
            <a:spLocks noGrp="1"/>
          </p:cNvSpPr>
          <p:nvPr>
            <p:ph type="pic" idx="13"/>
          </p:nvPr>
        </p:nvSpPr>
        <p:spPr>
          <a:xfrm>
            <a:off x="6449534" y="0"/>
            <a:ext cx="5742466" cy="6858000"/>
          </a:xfrm>
          <a:prstGeom prst="rect">
            <a:avLst/>
          </a:prstGeom>
          <a:solidFill>
            <a:schemeClr val="accent2"/>
          </a:solidFill>
          <a:ln>
            <a:noFill/>
          </a:ln>
        </p:spPr>
      </p:sp>
      <p:sp>
        <p:nvSpPr>
          <p:cNvPr id="109" name="Google Shape;109;p14"/>
          <p:cNvSpPr txBox="1">
            <a:spLocks noGrp="1"/>
          </p:cNvSpPr>
          <p:nvPr>
            <p:ph type="body" idx="14"/>
          </p:nvPr>
        </p:nvSpPr>
        <p:spPr>
          <a:xfrm>
            <a:off x="6871886" y="3371970"/>
            <a:ext cx="4164210"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14"/>
          <p:cNvSpPr txBox="1">
            <a:spLocks noGrp="1"/>
          </p:cNvSpPr>
          <p:nvPr>
            <p:ph type="body" idx="15"/>
          </p:nvPr>
        </p:nvSpPr>
        <p:spPr>
          <a:xfrm>
            <a:off x="6881411" y="3967048"/>
            <a:ext cx="4831164" cy="2072225"/>
          </a:xfrm>
          <a:prstGeom prst="rect">
            <a:avLst/>
          </a:prstGeom>
          <a:noFill/>
          <a:ln>
            <a:noFill/>
          </a:ln>
        </p:spPr>
        <p:txBody>
          <a:bodyPr spcFirstLastPara="1" wrap="square" lIns="0" tIns="0" rIns="0" bIns="0" anchor="t" anchorCtr="0">
            <a:noAutofit/>
          </a:bodyPr>
          <a:lstStyle>
            <a:lvl1pPr marL="457200" lvl="0" indent="-304800" algn="l">
              <a:lnSpc>
                <a:spcPct val="118333"/>
              </a:lnSpc>
              <a:spcBef>
                <a:spcPts val="0"/>
              </a:spcBef>
              <a:spcAft>
                <a:spcPts val="0"/>
              </a:spcAft>
              <a:buClr>
                <a:schemeClr val="lt1"/>
              </a:buClr>
              <a:buSzPts val="1200"/>
              <a:buFont typeface="Arial"/>
              <a:buChar char="•"/>
              <a:defRPr sz="1200" b="0"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9_Four subtitle and image">
  <p:cSld name="9_Four subtitle and image">
    <p:spTree>
      <p:nvGrpSpPr>
        <p:cNvPr id="1" name="Shape 111"/>
        <p:cNvGrpSpPr/>
        <p:nvPr/>
      </p:nvGrpSpPr>
      <p:grpSpPr>
        <a:xfrm>
          <a:off x="0" y="0"/>
          <a:ext cx="0" cy="0"/>
          <a:chOff x="0" y="0"/>
          <a:chExt cx="0" cy="0"/>
        </a:xfrm>
      </p:grpSpPr>
      <p:sp>
        <p:nvSpPr>
          <p:cNvPr id="112" name="Google Shape;112;p15"/>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2"/>
              </a:buClr>
              <a:buSzPts val="1050"/>
              <a:buNone/>
              <a:defRPr sz="1050" b="0" i="0">
                <a:solidFill>
                  <a:schemeClr val="dk2"/>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15"/>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accent1"/>
              </a:buClr>
              <a:buSzPts val="1400"/>
              <a:buFont typeface="Arial"/>
              <a:buNone/>
              <a:defRPr sz="1400" b="1"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15"/>
          <p:cNvSpPr txBox="1">
            <a:spLocks noGrp="1"/>
          </p:cNvSpPr>
          <p:nvPr>
            <p:ph type="body" idx="3"/>
          </p:nvPr>
        </p:nvSpPr>
        <p:spPr>
          <a:xfrm>
            <a:off x="479426" y="1454064"/>
            <a:ext cx="3671888" cy="29289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200"/>
              <a:buFont typeface="Arial"/>
              <a:buNone/>
              <a:defRPr sz="1200" b="0" i="0">
                <a:solidFill>
                  <a:schemeClr val="dk2"/>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15"/>
          <p:cNvSpPr txBox="1">
            <a:spLocks noGrp="1"/>
          </p:cNvSpPr>
          <p:nvPr>
            <p:ph type="body" idx="4"/>
          </p:nvPr>
        </p:nvSpPr>
        <p:spPr>
          <a:xfrm>
            <a:off x="8767673" y="2768232"/>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15"/>
          <p:cNvSpPr/>
          <p:nvPr/>
        </p:nvSpPr>
        <p:spPr>
          <a:xfrm>
            <a:off x="4259264" y="0"/>
            <a:ext cx="7932736" cy="6858301"/>
          </a:xfrm>
          <a:prstGeom prst="rect">
            <a:avLst/>
          </a:prstGeom>
          <a:solidFill>
            <a:schemeClr val="accent4">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7" name="Google Shape;117;p15"/>
          <p:cNvSpPr txBox="1">
            <a:spLocks noGrp="1"/>
          </p:cNvSpPr>
          <p:nvPr>
            <p:ph type="body" idx="5"/>
          </p:nvPr>
        </p:nvSpPr>
        <p:spPr>
          <a:xfrm>
            <a:off x="8767673" y="1506592"/>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15"/>
          <p:cNvSpPr txBox="1">
            <a:spLocks noGrp="1"/>
          </p:cNvSpPr>
          <p:nvPr>
            <p:ph type="body" idx="6"/>
          </p:nvPr>
        </p:nvSpPr>
        <p:spPr>
          <a:xfrm>
            <a:off x="5171346" y="1506592"/>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15"/>
          <p:cNvSpPr txBox="1">
            <a:spLocks noGrp="1"/>
          </p:cNvSpPr>
          <p:nvPr>
            <p:ph type="body" idx="7"/>
          </p:nvPr>
        </p:nvSpPr>
        <p:spPr>
          <a:xfrm>
            <a:off x="5168770" y="2768232"/>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15"/>
          <p:cNvSpPr txBox="1">
            <a:spLocks noGrp="1"/>
          </p:cNvSpPr>
          <p:nvPr>
            <p:ph type="body" idx="8"/>
          </p:nvPr>
        </p:nvSpPr>
        <p:spPr>
          <a:xfrm>
            <a:off x="8767673" y="4122470"/>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15"/>
          <p:cNvSpPr txBox="1">
            <a:spLocks noGrp="1"/>
          </p:cNvSpPr>
          <p:nvPr>
            <p:ph type="body" idx="9"/>
          </p:nvPr>
        </p:nvSpPr>
        <p:spPr>
          <a:xfrm>
            <a:off x="5168770" y="4122470"/>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15"/>
          <p:cNvSpPr txBox="1">
            <a:spLocks noGrp="1"/>
          </p:cNvSpPr>
          <p:nvPr>
            <p:ph type="body" idx="13"/>
          </p:nvPr>
        </p:nvSpPr>
        <p:spPr>
          <a:xfrm>
            <a:off x="5168770" y="5360961"/>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0_Four subtitle and image">
  <p:cSld name="10_Four subtitle and image">
    <p:bg>
      <p:bgPr>
        <a:solidFill>
          <a:schemeClr val="accent3"/>
        </a:solidFill>
        <a:effectLst/>
      </p:bgPr>
    </p:bg>
    <p:spTree>
      <p:nvGrpSpPr>
        <p:cNvPr id="1" name="Shape 123"/>
        <p:cNvGrpSpPr/>
        <p:nvPr/>
      </p:nvGrpSpPr>
      <p:grpSpPr>
        <a:xfrm>
          <a:off x="0" y="0"/>
          <a:ext cx="0" cy="0"/>
          <a:chOff x="0" y="0"/>
          <a:chExt cx="0" cy="0"/>
        </a:xfrm>
      </p:grpSpPr>
      <p:sp>
        <p:nvSpPr>
          <p:cNvPr id="124" name="Google Shape;124;p16"/>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lt1"/>
              </a:buClr>
              <a:buSzPts val="1050"/>
              <a:buNone/>
              <a:defRPr sz="1050" b="0" i="0">
                <a:solidFill>
                  <a:schemeClr val="l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16"/>
          <p:cNvSpPr txBox="1">
            <a:spLocks noGrp="1"/>
          </p:cNvSpPr>
          <p:nvPr>
            <p:ph type="body" idx="2"/>
          </p:nvPr>
        </p:nvSpPr>
        <p:spPr>
          <a:xfrm>
            <a:off x="3957604" y="2878469"/>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16"/>
          <p:cNvSpPr txBox="1">
            <a:spLocks noGrp="1"/>
          </p:cNvSpPr>
          <p:nvPr>
            <p:ph type="body" idx="3"/>
          </p:nvPr>
        </p:nvSpPr>
        <p:spPr>
          <a:xfrm>
            <a:off x="3957604" y="1631595"/>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16"/>
          <p:cNvSpPr txBox="1">
            <a:spLocks noGrp="1"/>
          </p:cNvSpPr>
          <p:nvPr>
            <p:ph type="body" idx="4"/>
          </p:nvPr>
        </p:nvSpPr>
        <p:spPr>
          <a:xfrm>
            <a:off x="495280" y="1631595"/>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16"/>
          <p:cNvSpPr txBox="1">
            <a:spLocks noGrp="1"/>
          </p:cNvSpPr>
          <p:nvPr>
            <p:ph type="body" idx="5"/>
          </p:nvPr>
        </p:nvSpPr>
        <p:spPr>
          <a:xfrm>
            <a:off x="492704" y="2878469"/>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16"/>
          <p:cNvSpPr txBox="1">
            <a:spLocks noGrp="1"/>
          </p:cNvSpPr>
          <p:nvPr>
            <p:ph type="body" idx="6"/>
          </p:nvPr>
        </p:nvSpPr>
        <p:spPr>
          <a:xfrm>
            <a:off x="3957604" y="4122470"/>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16"/>
          <p:cNvSpPr txBox="1">
            <a:spLocks noGrp="1"/>
          </p:cNvSpPr>
          <p:nvPr>
            <p:ph type="body" idx="7"/>
          </p:nvPr>
        </p:nvSpPr>
        <p:spPr>
          <a:xfrm>
            <a:off x="492704" y="4122470"/>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16"/>
          <p:cNvSpPr txBox="1">
            <a:spLocks noGrp="1"/>
          </p:cNvSpPr>
          <p:nvPr>
            <p:ph type="body" idx="8"/>
          </p:nvPr>
        </p:nvSpPr>
        <p:spPr>
          <a:xfrm>
            <a:off x="492704" y="5360961"/>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16"/>
          <p:cNvSpPr txBox="1">
            <a:spLocks noGrp="1"/>
          </p:cNvSpPr>
          <p:nvPr>
            <p:ph type="body" idx="9"/>
          </p:nvPr>
        </p:nvSpPr>
        <p:spPr>
          <a:xfrm>
            <a:off x="492704"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3976">
          <p15:clr>
            <a:srgbClr val="FBAE40"/>
          </p15:clr>
        </p15:guide>
        <p15:guide id="3" pos="268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1_Four subtitle and image">
  <p:cSld name="11_Four subtitle and image">
    <p:spTree>
      <p:nvGrpSpPr>
        <p:cNvPr id="1" name="Shape 133"/>
        <p:cNvGrpSpPr/>
        <p:nvPr/>
      </p:nvGrpSpPr>
      <p:grpSpPr>
        <a:xfrm>
          <a:off x="0" y="0"/>
          <a:ext cx="0" cy="0"/>
          <a:chOff x="0" y="0"/>
          <a:chExt cx="0" cy="0"/>
        </a:xfrm>
      </p:grpSpPr>
      <p:sp>
        <p:nvSpPr>
          <p:cNvPr id="134" name="Google Shape;134;p17"/>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2"/>
              </a:buClr>
              <a:buSzPts val="1050"/>
              <a:buNone/>
              <a:defRPr sz="1050" b="0" i="0">
                <a:solidFill>
                  <a:schemeClr val="dk2"/>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17"/>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accent1"/>
              </a:buClr>
              <a:buSzPts val="1400"/>
              <a:buFont typeface="Arial"/>
              <a:buNone/>
              <a:defRPr sz="1400" b="1"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17"/>
          <p:cNvSpPr txBox="1">
            <a:spLocks noGrp="1"/>
          </p:cNvSpPr>
          <p:nvPr>
            <p:ph type="body" idx="3"/>
          </p:nvPr>
        </p:nvSpPr>
        <p:spPr>
          <a:xfrm>
            <a:off x="4991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17"/>
          <p:cNvSpPr txBox="1">
            <a:spLocks noGrp="1"/>
          </p:cNvSpPr>
          <p:nvPr>
            <p:ph type="body" idx="4"/>
          </p:nvPr>
        </p:nvSpPr>
        <p:spPr>
          <a:xfrm>
            <a:off x="4794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8" name="Google Shape;138;p17"/>
          <p:cNvGrpSpPr/>
          <p:nvPr/>
        </p:nvGrpSpPr>
        <p:grpSpPr>
          <a:xfrm rot="10800000">
            <a:off x="481977" y="3246083"/>
            <a:ext cx="9116760" cy="444562"/>
            <a:chOff x="797560" y="3642235"/>
            <a:chExt cx="9116760" cy="699404"/>
          </a:xfrm>
        </p:grpSpPr>
        <p:cxnSp>
          <p:nvCxnSpPr>
            <p:cNvPr id="139" name="Google Shape;139;p17"/>
            <p:cNvCxnSpPr/>
            <p:nvPr/>
          </p:nvCxnSpPr>
          <p:spPr>
            <a:xfrm rot="10800000">
              <a:off x="308310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40" name="Google Shape;140;p17"/>
            <p:cNvCxnSpPr/>
            <p:nvPr/>
          </p:nvCxnSpPr>
          <p:spPr>
            <a:xfrm rot="10800000">
              <a:off x="79756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41" name="Google Shape;141;p17"/>
            <p:cNvCxnSpPr/>
            <p:nvPr/>
          </p:nvCxnSpPr>
          <p:spPr>
            <a:xfrm rot="10800000">
              <a:off x="534324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42" name="Google Shape;142;p17"/>
            <p:cNvCxnSpPr/>
            <p:nvPr/>
          </p:nvCxnSpPr>
          <p:spPr>
            <a:xfrm rot="10800000">
              <a:off x="762878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43" name="Google Shape;143;p17"/>
            <p:cNvCxnSpPr/>
            <p:nvPr/>
          </p:nvCxnSpPr>
          <p:spPr>
            <a:xfrm rot="10800000">
              <a:off x="9914320" y="3642235"/>
              <a:ext cx="0" cy="699404"/>
            </a:xfrm>
            <a:prstGeom prst="straightConnector1">
              <a:avLst/>
            </a:prstGeom>
            <a:noFill/>
            <a:ln w="9525" cap="flat" cmpd="sng">
              <a:solidFill>
                <a:schemeClr val="accent4"/>
              </a:solidFill>
              <a:prstDash val="solid"/>
              <a:miter lim="800000"/>
              <a:headEnd type="none" w="sm" len="sm"/>
              <a:tailEnd type="none" w="sm" len="sm"/>
            </a:ln>
          </p:spPr>
        </p:cxnSp>
      </p:grpSp>
      <p:cxnSp>
        <p:nvCxnSpPr>
          <p:cNvPr id="144" name="Google Shape;144;p17"/>
          <p:cNvCxnSpPr/>
          <p:nvPr/>
        </p:nvCxnSpPr>
        <p:spPr>
          <a:xfrm>
            <a:off x="0" y="3921259"/>
            <a:ext cx="12192000" cy="0"/>
          </a:xfrm>
          <a:prstGeom prst="straightConnector1">
            <a:avLst/>
          </a:prstGeom>
          <a:noFill/>
          <a:ln w="9525" cap="flat" cmpd="sng">
            <a:solidFill>
              <a:schemeClr val="accent4"/>
            </a:solidFill>
            <a:prstDash val="solid"/>
            <a:miter lim="800000"/>
            <a:headEnd type="none" w="sm" len="sm"/>
            <a:tailEnd type="none" w="sm" len="sm"/>
          </a:ln>
        </p:spPr>
      </p:cxnSp>
      <p:sp>
        <p:nvSpPr>
          <p:cNvPr id="145" name="Google Shape;145;p17"/>
          <p:cNvSpPr/>
          <p:nvPr/>
        </p:nvSpPr>
        <p:spPr>
          <a:xfrm>
            <a:off x="499197"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01</a:t>
            </a:r>
            <a:endParaRPr/>
          </a:p>
        </p:txBody>
      </p:sp>
      <p:sp>
        <p:nvSpPr>
          <p:cNvPr id="146" name="Google Shape;146;p17"/>
          <p:cNvSpPr/>
          <p:nvPr/>
        </p:nvSpPr>
        <p:spPr>
          <a:xfrm>
            <a:off x="1636190"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02</a:t>
            </a:r>
            <a:endParaRPr/>
          </a:p>
        </p:txBody>
      </p:sp>
      <p:sp>
        <p:nvSpPr>
          <p:cNvPr id="147" name="Google Shape;147;p17"/>
          <p:cNvSpPr/>
          <p:nvPr/>
        </p:nvSpPr>
        <p:spPr>
          <a:xfrm>
            <a:off x="2773183"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03</a:t>
            </a:r>
            <a:endParaRPr/>
          </a:p>
        </p:txBody>
      </p:sp>
      <p:sp>
        <p:nvSpPr>
          <p:cNvPr id="148" name="Google Shape;148;p17"/>
          <p:cNvSpPr/>
          <p:nvPr/>
        </p:nvSpPr>
        <p:spPr>
          <a:xfrm>
            <a:off x="3910176"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04</a:t>
            </a:r>
            <a:endParaRPr/>
          </a:p>
        </p:txBody>
      </p:sp>
      <p:sp>
        <p:nvSpPr>
          <p:cNvPr id="149" name="Google Shape;149;p17"/>
          <p:cNvSpPr/>
          <p:nvPr/>
        </p:nvSpPr>
        <p:spPr>
          <a:xfrm>
            <a:off x="5047169"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05</a:t>
            </a:r>
            <a:endParaRPr/>
          </a:p>
        </p:txBody>
      </p:sp>
      <p:sp>
        <p:nvSpPr>
          <p:cNvPr id="150" name="Google Shape;150;p17"/>
          <p:cNvSpPr/>
          <p:nvPr/>
        </p:nvSpPr>
        <p:spPr>
          <a:xfrm>
            <a:off x="6184162"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06</a:t>
            </a:r>
            <a:endParaRPr/>
          </a:p>
        </p:txBody>
      </p:sp>
      <p:sp>
        <p:nvSpPr>
          <p:cNvPr id="151" name="Google Shape;151;p17"/>
          <p:cNvSpPr/>
          <p:nvPr/>
        </p:nvSpPr>
        <p:spPr>
          <a:xfrm>
            <a:off x="7321155"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07</a:t>
            </a:r>
            <a:endParaRPr/>
          </a:p>
        </p:txBody>
      </p:sp>
      <p:sp>
        <p:nvSpPr>
          <p:cNvPr id="152" name="Google Shape;152;p17"/>
          <p:cNvSpPr/>
          <p:nvPr/>
        </p:nvSpPr>
        <p:spPr>
          <a:xfrm>
            <a:off x="8458148"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08</a:t>
            </a:r>
            <a:endParaRPr/>
          </a:p>
        </p:txBody>
      </p:sp>
      <p:sp>
        <p:nvSpPr>
          <p:cNvPr id="153" name="Google Shape;153;p17"/>
          <p:cNvSpPr/>
          <p:nvPr/>
        </p:nvSpPr>
        <p:spPr>
          <a:xfrm>
            <a:off x="9595143"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09</a:t>
            </a:r>
            <a:endParaRPr/>
          </a:p>
        </p:txBody>
      </p:sp>
      <p:sp>
        <p:nvSpPr>
          <p:cNvPr id="154" name="Google Shape;154;p17"/>
          <p:cNvSpPr txBox="1">
            <a:spLocks noGrp="1"/>
          </p:cNvSpPr>
          <p:nvPr>
            <p:ph type="body" idx="5"/>
          </p:nvPr>
        </p:nvSpPr>
        <p:spPr>
          <a:xfrm>
            <a:off x="28105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17"/>
          <p:cNvSpPr txBox="1">
            <a:spLocks noGrp="1"/>
          </p:cNvSpPr>
          <p:nvPr>
            <p:ph type="body" idx="6"/>
          </p:nvPr>
        </p:nvSpPr>
        <p:spPr>
          <a:xfrm>
            <a:off x="27908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17"/>
          <p:cNvSpPr txBox="1">
            <a:spLocks noGrp="1"/>
          </p:cNvSpPr>
          <p:nvPr>
            <p:ph type="body" idx="7"/>
          </p:nvPr>
        </p:nvSpPr>
        <p:spPr>
          <a:xfrm>
            <a:off x="50711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17"/>
          <p:cNvSpPr txBox="1">
            <a:spLocks noGrp="1"/>
          </p:cNvSpPr>
          <p:nvPr>
            <p:ph type="body" idx="8"/>
          </p:nvPr>
        </p:nvSpPr>
        <p:spPr>
          <a:xfrm>
            <a:off x="50514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17"/>
          <p:cNvSpPr txBox="1">
            <a:spLocks noGrp="1"/>
          </p:cNvSpPr>
          <p:nvPr>
            <p:ph type="body" idx="9"/>
          </p:nvPr>
        </p:nvSpPr>
        <p:spPr>
          <a:xfrm>
            <a:off x="73952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17"/>
          <p:cNvSpPr txBox="1">
            <a:spLocks noGrp="1"/>
          </p:cNvSpPr>
          <p:nvPr>
            <p:ph type="body" idx="13"/>
          </p:nvPr>
        </p:nvSpPr>
        <p:spPr>
          <a:xfrm>
            <a:off x="73755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17"/>
          <p:cNvSpPr txBox="1">
            <a:spLocks noGrp="1"/>
          </p:cNvSpPr>
          <p:nvPr>
            <p:ph type="body" idx="14"/>
          </p:nvPr>
        </p:nvSpPr>
        <p:spPr>
          <a:xfrm>
            <a:off x="96812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17"/>
          <p:cNvSpPr txBox="1">
            <a:spLocks noGrp="1"/>
          </p:cNvSpPr>
          <p:nvPr>
            <p:ph type="body" idx="15"/>
          </p:nvPr>
        </p:nvSpPr>
        <p:spPr>
          <a:xfrm>
            <a:off x="96615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17"/>
          <p:cNvSpPr txBox="1">
            <a:spLocks noGrp="1"/>
          </p:cNvSpPr>
          <p:nvPr>
            <p:ph type="body" idx="16"/>
          </p:nvPr>
        </p:nvSpPr>
        <p:spPr>
          <a:xfrm>
            <a:off x="1636751" y="46998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17"/>
          <p:cNvSpPr txBox="1">
            <a:spLocks noGrp="1"/>
          </p:cNvSpPr>
          <p:nvPr>
            <p:ph type="body" idx="17"/>
          </p:nvPr>
        </p:nvSpPr>
        <p:spPr>
          <a:xfrm>
            <a:off x="1618421" y="5372517"/>
            <a:ext cx="2097198"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17"/>
          <p:cNvSpPr txBox="1">
            <a:spLocks noGrp="1"/>
          </p:cNvSpPr>
          <p:nvPr>
            <p:ph type="body" idx="18"/>
          </p:nvPr>
        </p:nvSpPr>
        <p:spPr>
          <a:xfrm>
            <a:off x="3934820" y="46998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17"/>
          <p:cNvSpPr txBox="1">
            <a:spLocks noGrp="1"/>
          </p:cNvSpPr>
          <p:nvPr>
            <p:ph type="body" idx="19"/>
          </p:nvPr>
        </p:nvSpPr>
        <p:spPr>
          <a:xfrm>
            <a:off x="3916490" y="5372517"/>
            <a:ext cx="2097198"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17"/>
          <p:cNvSpPr txBox="1">
            <a:spLocks noGrp="1"/>
          </p:cNvSpPr>
          <p:nvPr>
            <p:ph type="body" idx="20"/>
          </p:nvPr>
        </p:nvSpPr>
        <p:spPr>
          <a:xfrm>
            <a:off x="6196643" y="46998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17"/>
          <p:cNvSpPr txBox="1">
            <a:spLocks noGrp="1"/>
          </p:cNvSpPr>
          <p:nvPr>
            <p:ph type="body" idx="21"/>
          </p:nvPr>
        </p:nvSpPr>
        <p:spPr>
          <a:xfrm>
            <a:off x="6178313" y="5372517"/>
            <a:ext cx="2097198"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17"/>
          <p:cNvSpPr txBox="1">
            <a:spLocks noGrp="1"/>
          </p:cNvSpPr>
          <p:nvPr>
            <p:ph type="body" idx="22"/>
          </p:nvPr>
        </p:nvSpPr>
        <p:spPr>
          <a:xfrm>
            <a:off x="8458148" y="46998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17"/>
          <p:cNvSpPr txBox="1">
            <a:spLocks noGrp="1"/>
          </p:cNvSpPr>
          <p:nvPr>
            <p:ph type="body" idx="23"/>
          </p:nvPr>
        </p:nvSpPr>
        <p:spPr>
          <a:xfrm>
            <a:off x="8439818" y="5372517"/>
            <a:ext cx="2097198"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0" name="Google Shape;170;p17"/>
          <p:cNvGrpSpPr/>
          <p:nvPr/>
        </p:nvGrpSpPr>
        <p:grpSpPr>
          <a:xfrm rot="10800000">
            <a:off x="1636190" y="4211283"/>
            <a:ext cx="6831220" cy="444562"/>
            <a:chOff x="3083100" y="3642235"/>
            <a:chExt cx="6831220" cy="699404"/>
          </a:xfrm>
        </p:grpSpPr>
        <p:cxnSp>
          <p:nvCxnSpPr>
            <p:cNvPr id="171" name="Google Shape;171;p17"/>
            <p:cNvCxnSpPr/>
            <p:nvPr/>
          </p:nvCxnSpPr>
          <p:spPr>
            <a:xfrm rot="10800000">
              <a:off x="308310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72" name="Google Shape;172;p17"/>
            <p:cNvCxnSpPr/>
            <p:nvPr/>
          </p:nvCxnSpPr>
          <p:spPr>
            <a:xfrm rot="10800000">
              <a:off x="536864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73" name="Google Shape;173;p17"/>
            <p:cNvCxnSpPr/>
            <p:nvPr/>
          </p:nvCxnSpPr>
          <p:spPr>
            <a:xfrm rot="10800000">
              <a:off x="764148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74" name="Google Shape;174;p17"/>
            <p:cNvCxnSpPr/>
            <p:nvPr/>
          </p:nvCxnSpPr>
          <p:spPr>
            <a:xfrm rot="10800000">
              <a:off x="9914320" y="3642235"/>
              <a:ext cx="0" cy="699404"/>
            </a:xfrm>
            <a:prstGeom prst="straightConnector1">
              <a:avLst/>
            </a:prstGeom>
            <a:noFill/>
            <a:ln w="9525" cap="flat" cmpd="sng">
              <a:solidFill>
                <a:schemeClr val="accent4"/>
              </a:solidFill>
              <a:prstDash val="solid"/>
              <a:miter lim="800000"/>
              <a:headEnd type="none" w="sm" len="sm"/>
              <a:tailEnd type="none" w="sm" len="sm"/>
            </a:ln>
          </p:spPr>
        </p:cxnSp>
      </p:gr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
          <p:cNvSpPr txBox="1">
            <a:spLocks noGrp="1"/>
          </p:cNvSpPr>
          <p:nvPr>
            <p:ph type="title"/>
          </p:nvPr>
        </p:nvSpPr>
        <p:spPr>
          <a:xfrm>
            <a:off x="479425" y="365126"/>
            <a:ext cx="10515600" cy="1325563"/>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4400"/>
              <a:buFont typeface="Host Grotesk Light"/>
              <a:buNone/>
              <a:defRPr sz="4400" b="0" i="0" u="none" strike="noStrike" cap="none">
                <a:solidFill>
                  <a:schemeClr val="dk1"/>
                </a:solidFill>
                <a:latin typeface="Host Grotesk Light"/>
                <a:ea typeface="Host Grotesk Light"/>
                <a:cs typeface="Host Grotesk Light"/>
                <a:sym typeface="Host Grotesk Ligh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
          <p:cNvSpPr txBox="1">
            <a:spLocks noGrp="1"/>
          </p:cNvSpPr>
          <p:nvPr>
            <p:ph type="body" idx="1"/>
          </p:nvPr>
        </p:nvSpPr>
        <p:spPr>
          <a:xfrm>
            <a:off x="479425" y="1825625"/>
            <a:ext cx="10515600" cy="4351338"/>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Host Grotesk Light"/>
                <a:ea typeface="Host Grotesk Light"/>
                <a:cs typeface="Host Grotesk Light"/>
                <a:sym typeface="Host Grotesk Light"/>
              </a:defRPr>
            </a:lvl1pPr>
            <a:lvl2pPr marL="914400" marR="0" lvl="1"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Host Grotesk Light"/>
                <a:ea typeface="Host Grotesk Light"/>
                <a:cs typeface="Host Grotesk Light"/>
                <a:sym typeface="Host Grotesk Light"/>
              </a:defRPr>
            </a:lvl2pPr>
            <a:lvl3pPr marL="1371600" marR="0" lvl="2"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Host Grotesk Light"/>
                <a:ea typeface="Host Grotesk Light"/>
                <a:cs typeface="Host Grotesk Light"/>
                <a:sym typeface="Host Grotesk Light"/>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Host Grotesk Light"/>
                <a:ea typeface="Host Grotesk Light"/>
                <a:cs typeface="Host Grotesk Light"/>
                <a:sym typeface="Host Grotesk Light"/>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Host Grotesk Light"/>
                <a:ea typeface="Host Grotesk Light"/>
                <a:cs typeface="Host Grotesk Light"/>
                <a:sym typeface="Host Grotesk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02">
          <p15:clr>
            <a:srgbClr val="F26B43"/>
          </p15:clr>
        </p15:guide>
        <p15:guide id="2" pos="737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78"/>
        <p:cNvGrpSpPr/>
        <p:nvPr/>
      </p:nvGrpSpPr>
      <p:grpSpPr>
        <a:xfrm>
          <a:off x="0" y="0"/>
          <a:ext cx="0" cy="0"/>
          <a:chOff x="0" y="0"/>
          <a:chExt cx="0" cy="0"/>
        </a:xfrm>
      </p:grpSpPr>
      <p:pic>
        <p:nvPicPr>
          <p:cNvPr id="179" name="Google Shape;179;p1" descr="A person shaking hands with another person&#10;&#10;AI-generated content may be incorrect."/>
          <p:cNvPicPr preferRelativeResize="0">
            <a:picLocks noGrp="1"/>
          </p:cNvPicPr>
          <p:nvPr>
            <p:ph type="pic" idx="2"/>
          </p:nvPr>
        </p:nvPicPr>
        <p:blipFill rotWithShape="1">
          <a:blip r:embed="rId3"/>
          <a:srcRect t="7647" b="7647"/>
          <a:stretch/>
        </p:blipFill>
        <p:spPr>
          <a:xfrm>
            <a:off x="0" y="0"/>
            <a:ext cx="12192000" cy="6858000"/>
          </a:xfrm>
          <a:prstGeom prst="rect">
            <a:avLst/>
          </a:prstGeom>
          <a:noFill/>
          <a:ln>
            <a:noFill/>
          </a:ln>
        </p:spPr>
      </p:pic>
      <p:sp>
        <p:nvSpPr>
          <p:cNvPr id="180" name="Google Shape;180;p1"/>
          <p:cNvSpPr/>
          <p:nvPr/>
        </p:nvSpPr>
        <p:spPr>
          <a:xfrm>
            <a:off x="0" y="0"/>
            <a:ext cx="12193586" cy="6858301"/>
          </a:xfrm>
          <a:prstGeom prst="rect">
            <a:avLst/>
          </a:prstGeom>
          <a:gradFill>
            <a:gsLst>
              <a:gs pos="0">
                <a:srgbClr val="000000">
                  <a:alpha val="92549"/>
                </a:srgbClr>
              </a:gs>
              <a:gs pos="100000">
                <a:srgbClr val="000000">
                  <a:alpha val="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1" name="Google Shape;181;p1"/>
          <p:cNvSpPr txBox="1">
            <a:spLocks noGrp="1"/>
          </p:cNvSpPr>
          <p:nvPr>
            <p:ph type="title"/>
          </p:nvPr>
        </p:nvSpPr>
        <p:spPr>
          <a:xfrm>
            <a:off x="772719" y="1232771"/>
            <a:ext cx="4049611" cy="1970023"/>
          </a:xfrm>
          <a:prstGeom prst="rect">
            <a:avLst/>
          </a:prstGeom>
          <a:noFill/>
          <a:ln>
            <a:noFill/>
          </a:ln>
        </p:spPr>
        <p:txBody>
          <a:bodyPr spcFirstLastPara="1" wrap="square" lIns="0" tIns="0" rIns="0" bIns="0" anchor="ctr" anchorCtr="0">
            <a:noAutofit/>
          </a:bodyPr>
          <a:lstStyle/>
          <a:p>
            <a:pPr lvl="0"/>
            <a:r>
              <a:rPr lang="en-GB" dirty="0">
                <a:latin typeface="Host Grotesk"/>
                <a:ea typeface="Host Grotesk"/>
                <a:cs typeface="Host Grotesk"/>
                <a:sym typeface="Host Grotesk"/>
              </a:rPr>
              <a:t>VIRTUAL CHIEF INFORMATION SECURITY OFFICER (VCISO) SERVICE</a:t>
            </a:r>
            <a:endParaRPr b="0" dirty="0"/>
          </a:p>
        </p:txBody>
      </p:sp>
      <p:sp>
        <p:nvSpPr>
          <p:cNvPr id="182" name="Google Shape;182;p1"/>
          <p:cNvSpPr txBox="1">
            <a:spLocks noGrp="1"/>
          </p:cNvSpPr>
          <p:nvPr>
            <p:ph type="body" idx="1"/>
          </p:nvPr>
        </p:nvSpPr>
        <p:spPr>
          <a:xfrm>
            <a:off x="469900" y="428717"/>
            <a:ext cx="3842982" cy="239111"/>
          </a:xfrm>
          <a:prstGeom prst="rect">
            <a:avLst/>
          </a:prstGeom>
          <a:noFill/>
          <a:ln>
            <a:noFill/>
          </a:ln>
        </p:spPr>
        <p:txBody>
          <a:bodyPr spcFirstLastPara="1" wrap="square" lIns="0" tIns="0" rIns="0" bIns="0" anchor="t" anchorCtr="0">
            <a:noAutofit/>
          </a:bodyPr>
          <a:lstStyle/>
          <a:p>
            <a:pPr marL="0" lvl="0" indent="0" algn="l" rtl="0">
              <a:lnSpc>
                <a:spcPct val="168000"/>
              </a:lnSpc>
              <a:spcBef>
                <a:spcPts val="0"/>
              </a:spcBef>
              <a:spcAft>
                <a:spcPts val="0"/>
              </a:spcAft>
              <a:buClr>
                <a:schemeClr val="lt1"/>
              </a:buClr>
              <a:buSzPts val="1000"/>
              <a:buNone/>
            </a:pPr>
            <a:r>
              <a:rPr lang="en-GB" dirty="0"/>
              <a:t>DATASHEET</a:t>
            </a:r>
            <a:endParaRPr dirty="0"/>
          </a:p>
        </p:txBody>
      </p:sp>
      <p:pic>
        <p:nvPicPr>
          <p:cNvPr id="183" name="Google Shape;183;p1"/>
          <p:cNvPicPr preferRelativeResize="0"/>
          <p:nvPr/>
        </p:nvPicPr>
        <p:blipFill rotWithShape="1">
          <a:blip r:embed="rId4">
            <a:alphaModFix/>
          </a:blip>
          <a:srcRect/>
          <a:stretch/>
        </p:blipFill>
        <p:spPr>
          <a:xfrm>
            <a:off x="479425" y="1202728"/>
            <a:ext cx="133127" cy="1934786"/>
          </a:xfrm>
          <a:prstGeom prst="rect">
            <a:avLst/>
          </a:prstGeom>
          <a:noFill/>
          <a:ln>
            <a:noFill/>
          </a:ln>
        </p:spPr>
      </p:pic>
      <p:pic>
        <p:nvPicPr>
          <p:cNvPr id="184" name="Google Shape;184;p1"/>
          <p:cNvPicPr preferRelativeResize="0"/>
          <p:nvPr/>
        </p:nvPicPr>
        <p:blipFill rotWithShape="1">
          <a:blip r:embed="rId5">
            <a:alphaModFix/>
          </a:blip>
          <a:srcRect/>
          <a:stretch/>
        </p:blipFill>
        <p:spPr>
          <a:xfrm>
            <a:off x="469900" y="6039443"/>
            <a:ext cx="1422400" cy="374057"/>
          </a:xfrm>
          <a:prstGeom prst="rect">
            <a:avLst/>
          </a:prstGeom>
          <a:noFill/>
          <a:ln>
            <a:noFill/>
          </a:ln>
        </p:spPr>
      </p:pic>
      <p:pic>
        <p:nvPicPr>
          <p:cNvPr id="185" name="Google Shape;185;p1"/>
          <p:cNvPicPr preferRelativeResize="0"/>
          <p:nvPr/>
        </p:nvPicPr>
        <p:blipFill rotWithShape="1">
          <a:blip r:embed="rId4">
            <a:alphaModFix/>
          </a:blip>
          <a:srcRect/>
          <a:stretch/>
        </p:blipFill>
        <p:spPr>
          <a:xfrm rot="10800000">
            <a:off x="4646407" y="1250389"/>
            <a:ext cx="133127" cy="19347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2" descr="Looking up view of a tall building&#10;&#10;AI-generated content may be incorrect."/>
          <p:cNvPicPr preferRelativeResize="0">
            <a:picLocks noGrp="1"/>
          </p:cNvPicPr>
          <p:nvPr>
            <p:ph type="pic" idx="3"/>
          </p:nvPr>
        </p:nvPicPr>
        <p:blipFill rotWithShape="1">
          <a:blip r:embed="rId3"/>
          <a:srcRect l="23686" r="23686"/>
          <a:stretch/>
        </p:blipFill>
        <p:spPr>
          <a:xfrm>
            <a:off x="6778627" y="0"/>
            <a:ext cx="5413373" cy="6858000"/>
          </a:xfrm>
          <a:prstGeom prst="rect">
            <a:avLst/>
          </a:prstGeom>
          <a:solidFill>
            <a:schemeClr val="accent2"/>
          </a:solidFill>
          <a:ln>
            <a:noFill/>
          </a:ln>
        </p:spPr>
      </p:pic>
      <p:sp>
        <p:nvSpPr>
          <p:cNvPr id="191" name="Google Shape;191;p2"/>
          <p:cNvSpPr/>
          <p:nvPr/>
        </p:nvSpPr>
        <p:spPr>
          <a:xfrm>
            <a:off x="6778810" y="-27542"/>
            <a:ext cx="5413373" cy="6858301"/>
          </a:xfrm>
          <a:prstGeom prst="rect">
            <a:avLst/>
          </a:prstGeom>
          <a:gradFill>
            <a:gsLst>
              <a:gs pos="0">
                <a:srgbClr val="000000">
                  <a:alpha val="784"/>
                </a:srgbClr>
              </a:gs>
              <a:gs pos="100000">
                <a:srgbClr val="000000">
                  <a:alpha val="92549"/>
                </a:srgbClr>
              </a:gs>
            </a:gsLst>
            <a:lin ang="81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3" name="Google Shape;193;p2"/>
          <p:cNvSpPr txBox="1">
            <a:spLocks noGrp="1"/>
          </p:cNvSpPr>
          <p:nvPr>
            <p:ph type="body" idx="2"/>
          </p:nvPr>
        </p:nvSpPr>
        <p:spPr>
          <a:xfrm>
            <a:off x="469899" y="428625"/>
            <a:ext cx="4495391" cy="239713"/>
          </a:xfrm>
          <a:prstGeom prst="rect">
            <a:avLst/>
          </a:prstGeom>
          <a:noFill/>
          <a:ln>
            <a:noFill/>
          </a:ln>
        </p:spPr>
        <p:txBody>
          <a:bodyPr spcFirstLastPara="1" wrap="square" lIns="0" tIns="0" rIns="0" bIns="0" anchor="t" anchorCtr="0">
            <a:noAutofit/>
          </a:bodyPr>
          <a:lstStyle/>
          <a:p>
            <a:pPr marL="0" lvl="0" indent="0">
              <a:lnSpc>
                <a:spcPct val="168000"/>
              </a:lnSpc>
              <a:buSzPts val="1000"/>
            </a:pPr>
            <a:r>
              <a:rPr lang="en-GB" dirty="0"/>
              <a:t>VIRTUAL CHIEF INFORMATION SECURITY OFFICER (VCISO) SERVICE</a:t>
            </a:r>
            <a:endParaRPr dirty="0"/>
          </a:p>
        </p:txBody>
      </p:sp>
      <p:sp>
        <p:nvSpPr>
          <p:cNvPr id="194" name="Google Shape;194;p2"/>
          <p:cNvSpPr txBox="1">
            <a:spLocks noGrp="1"/>
          </p:cNvSpPr>
          <p:nvPr>
            <p:ph type="body" idx="4"/>
          </p:nvPr>
        </p:nvSpPr>
        <p:spPr>
          <a:xfrm>
            <a:off x="469899" y="1426064"/>
            <a:ext cx="5527778" cy="4627563"/>
          </a:xfrm>
          <a:prstGeom prst="rect">
            <a:avLst/>
          </a:prstGeom>
          <a:noFill/>
          <a:ln>
            <a:noFill/>
          </a:ln>
        </p:spPr>
        <p:txBody>
          <a:bodyPr spcFirstLastPara="1" wrap="square" lIns="0" tIns="0" rIns="0" bIns="0" anchor="t" anchorCtr="0">
            <a:noAutofit/>
          </a:bodyPr>
          <a:lstStyle/>
          <a:p>
            <a:pPr marL="0" indent="0"/>
            <a:r>
              <a:rPr lang="en-GB" sz="1300" b="1" dirty="0">
                <a:latin typeface="Host Grotesk" panose="020B0604020202020204" charset="0"/>
              </a:rPr>
              <a:t>Navigating the Cyber Security Landscape with Confidence: Your Virtual Cyber Security Leadership Solution</a:t>
            </a:r>
            <a:endParaRPr lang="en-GB" sz="1300" dirty="0">
              <a:latin typeface="Host Grotesk" panose="020B0604020202020204" charset="0"/>
            </a:endParaRPr>
          </a:p>
          <a:p>
            <a:pPr marL="0" indent="0"/>
            <a:r>
              <a:rPr lang="en-GB" sz="1300" dirty="0">
                <a:latin typeface="Host Grotesk" panose="020B0604020202020204" charset="0"/>
              </a:rPr>
              <a:t>In an increasingly complex digital world, safeguarding your organisation against cyber threats is paramount. But maintaining a robust security posture can be challenging, especially for organisations lacking dedicated, high-level expertise. </a:t>
            </a:r>
          </a:p>
          <a:p>
            <a:pPr marL="0" indent="0"/>
            <a:r>
              <a:rPr lang="en-GB" sz="1300" dirty="0">
                <a:latin typeface="Host Grotesk" panose="020B0604020202020204" charset="0"/>
              </a:rPr>
              <a:t>Cybit, in partnership with </a:t>
            </a:r>
            <a:r>
              <a:rPr lang="en-GB" sz="1300" dirty="0" err="1">
                <a:latin typeface="Host Grotesk" panose="020B0604020202020204" charset="0"/>
              </a:rPr>
              <a:t>Cyberfort</a:t>
            </a:r>
            <a:r>
              <a:rPr lang="en-GB" sz="1300" dirty="0">
                <a:latin typeface="Host Grotesk" panose="020B0604020202020204" charset="0"/>
              </a:rPr>
              <a:t>, Virtual Chief Information Security Officer (</a:t>
            </a:r>
            <a:r>
              <a:rPr lang="en-GB" sz="1300" dirty="0" err="1">
                <a:latin typeface="Host Grotesk" panose="020B0604020202020204" charset="0"/>
              </a:rPr>
              <a:t>vCISO</a:t>
            </a:r>
            <a:r>
              <a:rPr lang="en-GB" sz="1300" dirty="0">
                <a:latin typeface="Host Grotesk" panose="020B0604020202020204" charset="0"/>
              </a:rPr>
              <a:t>) service provides you with the expert guidance and leadership you need to navigate the cyber security landscape with confidence.</a:t>
            </a:r>
          </a:p>
          <a:p>
            <a:pPr marL="0" indent="0"/>
            <a:r>
              <a:rPr lang="en-GB" sz="1300" b="1" dirty="0">
                <a:latin typeface="Host Grotesk" panose="020B0604020202020204" charset="0"/>
              </a:rPr>
              <a:t>Service Description</a:t>
            </a:r>
            <a:endParaRPr lang="en-GB" sz="1300" dirty="0">
              <a:latin typeface="Host Grotesk" panose="020B0604020202020204" charset="0"/>
            </a:endParaRPr>
          </a:p>
          <a:p>
            <a:pPr marL="0" indent="0"/>
            <a:r>
              <a:rPr lang="en-GB" sz="1300" dirty="0">
                <a:latin typeface="Host Grotesk" panose="020B0604020202020204" charset="0"/>
              </a:rPr>
              <a:t>The Virtual Chief Information Security Officer (</a:t>
            </a:r>
            <a:r>
              <a:rPr lang="en-GB" sz="1300" dirty="0" err="1">
                <a:latin typeface="Host Grotesk" panose="020B0604020202020204" charset="0"/>
              </a:rPr>
              <a:t>vCISO</a:t>
            </a:r>
            <a:r>
              <a:rPr lang="en-GB" sz="1300" dirty="0">
                <a:latin typeface="Host Grotesk" panose="020B0604020202020204" charset="0"/>
              </a:rPr>
              <a:t>) service provides your organisation with access to expert cyber security leadership and guidance, without the overhead of a full-time executive. </a:t>
            </a:r>
          </a:p>
          <a:p>
            <a:pPr marL="0" indent="0"/>
            <a:r>
              <a:rPr lang="en-GB" sz="1300" dirty="0">
                <a:latin typeface="Host Grotesk" panose="020B0604020202020204" charset="0"/>
              </a:rPr>
              <a:t>The </a:t>
            </a:r>
            <a:r>
              <a:rPr lang="en-GB" sz="1300" dirty="0" err="1">
                <a:latin typeface="Host Grotesk" panose="020B0604020202020204" charset="0"/>
              </a:rPr>
              <a:t>vCISO</a:t>
            </a:r>
            <a:r>
              <a:rPr lang="en-GB" sz="1300" dirty="0">
                <a:latin typeface="Host Grotesk" panose="020B0604020202020204" charset="0"/>
              </a:rPr>
              <a:t> delivers tailored support to address your specific cyber security needs and challenges, helping you to align security initiatives with your business objectives, manage risk, ensure compliance, and develop effective security programmes.</a:t>
            </a:r>
          </a:p>
          <a:p>
            <a:pPr marL="0" indent="0"/>
            <a:endParaRPr lang="en-GB" sz="1400" dirty="0">
              <a:latin typeface="Host Grotesk" panose="020B0604020202020204" charset="0"/>
            </a:endParaRPr>
          </a:p>
        </p:txBody>
      </p:sp>
      <p:sp>
        <p:nvSpPr>
          <p:cNvPr id="197" name="Google Shape;197;p2"/>
          <p:cNvSpPr txBox="1"/>
          <p:nvPr/>
        </p:nvSpPr>
        <p:spPr>
          <a:xfrm>
            <a:off x="7690186" y="1946638"/>
            <a:ext cx="1746940" cy="91757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200"/>
              <a:buFont typeface="Arial"/>
              <a:buNone/>
            </a:pPr>
            <a:endParaRPr sz="1200" b="0" i="0" u="none" strike="noStrike" cap="none">
              <a:solidFill>
                <a:schemeClr val="lt1"/>
              </a:solidFill>
              <a:latin typeface="Host Grotesk Light"/>
              <a:ea typeface="Host Grotesk Light"/>
              <a:cs typeface="Host Grotesk Light"/>
              <a:sym typeface="Host Grotesk Light"/>
            </a:endParaRPr>
          </a:p>
        </p:txBody>
      </p:sp>
      <p:sp>
        <p:nvSpPr>
          <p:cNvPr id="199" name="Google Shape;199;p2"/>
          <p:cNvSpPr/>
          <p:nvPr/>
        </p:nvSpPr>
        <p:spPr>
          <a:xfrm>
            <a:off x="0" y="6766633"/>
            <a:ext cx="12192000" cy="127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 name="Google Shape;195;p2">
            <a:extLst>
              <a:ext uri="{FF2B5EF4-FFF2-40B4-BE49-F238E27FC236}">
                <a16:creationId xmlns:a16="http://schemas.microsoft.com/office/drawing/2014/main" id="{CB1E0C0C-B1AA-6E05-6040-162AC91D1717}"/>
              </a:ext>
            </a:extLst>
          </p:cNvPr>
          <p:cNvSpPr txBox="1">
            <a:spLocks/>
          </p:cNvSpPr>
          <p:nvPr/>
        </p:nvSpPr>
        <p:spPr>
          <a:xfrm>
            <a:off x="7411358" y="3577219"/>
            <a:ext cx="4310743" cy="30951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1428"/>
              </a:lnSpc>
              <a:spcBef>
                <a:spcPts val="0"/>
              </a:spcBef>
              <a:spcAft>
                <a:spcPts val="0"/>
              </a:spcAft>
              <a:buClr>
                <a:schemeClr val="lt1"/>
              </a:buClr>
              <a:buSzPts val="1400"/>
              <a:buFont typeface="Arial"/>
              <a:buNone/>
              <a:defRPr sz="1400" b="1" i="0" u="none" strike="noStrike" cap="none">
                <a:solidFill>
                  <a:schemeClr val="lt1"/>
                </a:solidFill>
                <a:latin typeface="Host Grotesk"/>
                <a:ea typeface="Host Grotesk"/>
                <a:cs typeface="Host Grotesk"/>
                <a:sym typeface="Host Grotesk"/>
              </a:defRPr>
            </a:lvl1pPr>
            <a:lvl2pPr marL="914400" marR="0" lvl="1" indent="-228600" algn="l" rtl="0">
              <a:lnSpc>
                <a:spcPct val="129090"/>
              </a:lnSpc>
              <a:spcBef>
                <a:spcPts val="0"/>
              </a:spcBef>
              <a:spcAft>
                <a:spcPts val="0"/>
              </a:spcAft>
              <a:buClr>
                <a:schemeClr val="accent1"/>
              </a:buClr>
              <a:buSzPts val="1100"/>
              <a:buFont typeface="Arial"/>
              <a:buNone/>
              <a:defRPr sz="1100" b="0" i="0" u="none" strike="noStrike" cap="none">
                <a:solidFill>
                  <a:schemeClr val="accent1"/>
                </a:solidFill>
                <a:latin typeface="Plus Jakarta Sans"/>
                <a:ea typeface="Plus Jakarta Sans"/>
                <a:cs typeface="Plus Jakarta Sans"/>
                <a:sym typeface="Plus Jakarta Sans"/>
              </a:defRPr>
            </a:lvl2pPr>
            <a:lvl3pPr marL="1371600" marR="0" lvl="2" indent="-228600" algn="l" rtl="0">
              <a:lnSpc>
                <a:spcPct val="129090"/>
              </a:lnSpc>
              <a:spcBef>
                <a:spcPts val="0"/>
              </a:spcBef>
              <a:spcAft>
                <a:spcPts val="0"/>
              </a:spcAft>
              <a:buClr>
                <a:schemeClr val="accent1"/>
              </a:buClr>
              <a:buSzPts val="1100"/>
              <a:buFont typeface="Arial"/>
              <a:buNone/>
              <a:defRPr sz="1100" b="0" i="0" u="none" strike="noStrike" cap="none">
                <a:solidFill>
                  <a:schemeClr val="accent1"/>
                </a:solidFill>
                <a:latin typeface="Plus Jakarta Sans"/>
                <a:ea typeface="Plus Jakarta Sans"/>
                <a:cs typeface="Plus Jakarta Sans"/>
                <a:sym typeface="Plus Jakarta Sans"/>
              </a:defRPr>
            </a:lvl3pPr>
            <a:lvl4pPr marL="1828800" marR="0" lvl="3" indent="-228600" algn="l" rtl="0">
              <a:lnSpc>
                <a:spcPct val="129090"/>
              </a:lnSpc>
              <a:spcBef>
                <a:spcPts val="0"/>
              </a:spcBef>
              <a:spcAft>
                <a:spcPts val="0"/>
              </a:spcAft>
              <a:buClr>
                <a:schemeClr val="accent1"/>
              </a:buClr>
              <a:buSzPts val="1100"/>
              <a:buFont typeface="Arial"/>
              <a:buNone/>
              <a:defRPr sz="1100" b="0" i="0" u="none" strike="noStrike" cap="none">
                <a:solidFill>
                  <a:schemeClr val="accent1"/>
                </a:solidFill>
                <a:latin typeface="Plus Jakarta Sans"/>
                <a:ea typeface="Plus Jakarta Sans"/>
                <a:cs typeface="Plus Jakarta Sans"/>
                <a:sym typeface="Plus Jakarta Sans"/>
              </a:defRPr>
            </a:lvl4pPr>
            <a:lvl5pPr marL="2286000" marR="0" lvl="4" indent="-228600" algn="l" rtl="0">
              <a:lnSpc>
                <a:spcPct val="129090"/>
              </a:lnSpc>
              <a:spcBef>
                <a:spcPts val="0"/>
              </a:spcBef>
              <a:spcAft>
                <a:spcPts val="0"/>
              </a:spcAft>
              <a:buClr>
                <a:schemeClr val="accent1"/>
              </a:buClr>
              <a:buSzPts val="1100"/>
              <a:buFont typeface="Arial"/>
              <a:buNone/>
              <a:defRPr sz="1100" b="0" i="0" u="none" strike="noStrike" cap="none">
                <a:solidFill>
                  <a:schemeClr val="accent1"/>
                </a:solidFill>
                <a:latin typeface="Plus Jakarta Sans"/>
                <a:ea typeface="Plus Jakarta Sans"/>
                <a:cs typeface="Plus Jakarta Sans"/>
                <a:sym typeface="Plus Jakarta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r>
              <a:rPr lang="en-GB" dirty="0"/>
              <a:t>KEY DELIVERABLES</a:t>
            </a:r>
          </a:p>
        </p:txBody>
      </p:sp>
      <p:sp>
        <p:nvSpPr>
          <p:cNvPr id="3" name="Google Shape;196;p2">
            <a:extLst>
              <a:ext uri="{FF2B5EF4-FFF2-40B4-BE49-F238E27FC236}">
                <a16:creationId xmlns:a16="http://schemas.microsoft.com/office/drawing/2014/main" id="{B1EC81B9-A9E5-4BC0-09B5-FFD73DE50C5C}"/>
              </a:ext>
            </a:extLst>
          </p:cNvPr>
          <p:cNvSpPr txBox="1">
            <a:spLocks/>
          </p:cNvSpPr>
          <p:nvPr/>
        </p:nvSpPr>
        <p:spPr>
          <a:xfrm>
            <a:off x="7232563" y="4168012"/>
            <a:ext cx="4409125" cy="227342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04800" algn="l" rtl="0">
              <a:lnSpc>
                <a:spcPct val="118333"/>
              </a:lnSpc>
              <a:spcBef>
                <a:spcPts val="0"/>
              </a:spcBef>
              <a:spcAft>
                <a:spcPts val="0"/>
              </a:spcAft>
              <a:buClr>
                <a:schemeClr val="lt1"/>
              </a:buClr>
              <a:buSzPts val="1200"/>
              <a:buFont typeface="Arial"/>
              <a:buChar char="•"/>
              <a:defRPr sz="1200" b="0" i="0" u="none" strike="noStrike" cap="none">
                <a:solidFill>
                  <a:schemeClr val="lt1"/>
                </a:solidFill>
                <a:latin typeface="Host Grotesk"/>
                <a:ea typeface="Host Grotesk"/>
                <a:cs typeface="Host Grotesk"/>
                <a:sym typeface="Host Grotesk"/>
              </a:defRPr>
            </a:lvl1pPr>
            <a:lvl2pPr marL="914400" marR="0" lvl="1" indent="-228600" algn="l" rtl="0">
              <a:lnSpc>
                <a:spcPct val="129090"/>
              </a:lnSpc>
              <a:spcBef>
                <a:spcPts val="0"/>
              </a:spcBef>
              <a:spcAft>
                <a:spcPts val="0"/>
              </a:spcAft>
              <a:buClr>
                <a:schemeClr val="accent1"/>
              </a:buClr>
              <a:buSzPts val="1100"/>
              <a:buFont typeface="Arial"/>
              <a:buNone/>
              <a:defRPr sz="1100" b="0" i="0" u="none" strike="noStrike" cap="none">
                <a:solidFill>
                  <a:schemeClr val="accent1"/>
                </a:solidFill>
                <a:latin typeface="Plus Jakarta Sans"/>
                <a:ea typeface="Plus Jakarta Sans"/>
                <a:cs typeface="Plus Jakarta Sans"/>
                <a:sym typeface="Plus Jakarta Sans"/>
              </a:defRPr>
            </a:lvl2pPr>
            <a:lvl3pPr marL="1371600" marR="0" lvl="2" indent="-228600" algn="l" rtl="0">
              <a:lnSpc>
                <a:spcPct val="129090"/>
              </a:lnSpc>
              <a:spcBef>
                <a:spcPts val="0"/>
              </a:spcBef>
              <a:spcAft>
                <a:spcPts val="0"/>
              </a:spcAft>
              <a:buClr>
                <a:schemeClr val="accent1"/>
              </a:buClr>
              <a:buSzPts val="1100"/>
              <a:buFont typeface="Arial"/>
              <a:buNone/>
              <a:defRPr sz="1100" b="0" i="0" u="none" strike="noStrike" cap="none">
                <a:solidFill>
                  <a:schemeClr val="accent1"/>
                </a:solidFill>
                <a:latin typeface="Plus Jakarta Sans"/>
                <a:ea typeface="Plus Jakarta Sans"/>
                <a:cs typeface="Plus Jakarta Sans"/>
                <a:sym typeface="Plus Jakarta Sans"/>
              </a:defRPr>
            </a:lvl3pPr>
            <a:lvl4pPr marL="1828800" marR="0" lvl="3" indent="-228600" algn="l" rtl="0">
              <a:lnSpc>
                <a:spcPct val="129090"/>
              </a:lnSpc>
              <a:spcBef>
                <a:spcPts val="0"/>
              </a:spcBef>
              <a:spcAft>
                <a:spcPts val="0"/>
              </a:spcAft>
              <a:buClr>
                <a:schemeClr val="accent1"/>
              </a:buClr>
              <a:buSzPts val="1100"/>
              <a:buFont typeface="Arial"/>
              <a:buNone/>
              <a:defRPr sz="1100" b="0" i="0" u="none" strike="noStrike" cap="none">
                <a:solidFill>
                  <a:schemeClr val="accent1"/>
                </a:solidFill>
                <a:latin typeface="Plus Jakarta Sans"/>
                <a:ea typeface="Plus Jakarta Sans"/>
                <a:cs typeface="Plus Jakarta Sans"/>
                <a:sym typeface="Plus Jakarta Sans"/>
              </a:defRPr>
            </a:lvl4pPr>
            <a:lvl5pPr marL="2286000" marR="0" lvl="4" indent="-228600" algn="l" rtl="0">
              <a:lnSpc>
                <a:spcPct val="129090"/>
              </a:lnSpc>
              <a:spcBef>
                <a:spcPts val="0"/>
              </a:spcBef>
              <a:spcAft>
                <a:spcPts val="0"/>
              </a:spcAft>
              <a:buClr>
                <a:schemeClr val="accent1"/>
              </a:buClr>
              <a:buSzPts val="1100"/>
              <a:buFont typeface="Arial"/>
              <a:buNone/>
              <a:defRPr sz="1100" b="0" i="0" u="none" strike="noStrike" cap="none">
                <a:solidFill>
                  <a:schemeClr val="accent1"/>
                </a:solidFill>
                <a:latin typeface="Plus Jakarta Sans"/>
                <a:ea typeface="Plus Jakarta Sans"/>
                <a:cs typeface="Plus Jakarta Sans"/>
                <a:sym typeface="Plus Jakarta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lnSpc>
                <a:spcPct val="200000"/>
              </a:lnSpc>
            </a:pPr>
            <a:r>
              <a:rPr lang="en-GB" sz="1400" dirty="0"/>
              <a:t>Virtual consultancy sessions and workshops.</a:t>
            </a:r>
          </a:p>
          <a:p>
            <a:pPr lvl="0">
              <a:lnSpc>
                <a:spcPct val="200000"/>
              </a:lnSpc>
            </a:pPr>
            <a:r>
              <a:rPr lang="en-GB" sz="1400" dirty="0"/>
              <a:t>Detailed reports and recommendations.</a:t>
            </a:r>
          </a:p>
          <a:p>
            <a:pPr lvl="0">
              <a:lnSpc>
                <a:spcPct val="200000"/>
              </a:lnSpc>
            </a:pPr>
            <a:r>
              <a:rPr lang="en-GB" sz="1400" dirty="0"/>
              <a:t>Cybersecurity policies and procedures.</a:t>
            </a:r>
          </a:p>
          <a:p>
            <a:pPr lvl="0">
              <a:lnSpc>
                <a:spcPct val="200000"/>
              </a:lnSpc>
            </a:pPr>
            <a:r>
              <a:rPr lang="en-GB" sz="1400" dirty="0"/>
              <a:t>Incident response plans.</a:t>
            </a:r>
          </a:p>
          <a:p>
            <a:pPr lvl="0">
              <a:lnSpc>
                <a:spcPct val="200000"/>
              </a:lnSpc>
            </a:pPr>
            <a:r>
              <a:rPr lang="en-GB" sz="1400" dirty="0"/>
              <a:t>Strategic security plans.</a:t>
            </a:r>
          </a:p>
        </p:txBody>
      </p:sp>
      <p:cxnSp>
        <p:nvCxnSpPr>
          <p:cNvPr id="4" name="Google Shape;198;p2">
            <a:extLst>
              <a:ext uri="{FF2B5EF4-FFF2-40B4-BE49-F238E27FC236}">
                <a16:creationId xmlns:a16="http://schemas.microsoft.com/office/drawing/2014/main" id="{9AC1A91B-C541-8A34-0D15-022883329EE1}"/>
              </a:ext>
            </a:extLst>
          </p:cNvPr>
          <p:cNvCxnSpPr>
            <a:cxnSpLocks/>
          </p:cNvCxnSpPr>
          <p:nvPr/>
        </p:nvCxnSpPr>
        <p:spPr>
          <a:xfrm>
            <a:off x="7411358" y="3945095"/>
            <a:ext cx="3627563" cy="0"/>
          </a:xfrm>
          <a:prstGeom prst="straightConnector1">
            <a:avLst/>
          </a:prstGeom>
          <a:noFill/>
          <a:ln w="12700" cap="flat" cmpd="sng">
            <a:solidFill>
              <a:schemeClr val="lt1"/>
            </a:solidFill>
            <a:prstDash val="solid"/>
            <a:miter lim="800000"/>
            <a:headEnd type="none" w="sm" len="sm"/>
            <a:tailEnd type="none" w="sm" len="sm"/>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6" name="Google Shape;236;p4"/>
          <p:cNvSpPr>
            <a:spLocks noGrp="1" noRot="1" noMove="1" noResize="1" noEditPoints="1" noAdjustHandles="1" noChangeArrowheads="1" noChangeShapeType="1"/>
          </p:cNvSpPr>
          <p:nvPr/>
        </p:nvSpPr>
        <p:spPr>
          <a:xfrm>
            <a:off x="0" y="0"/>
            <a:ext cx="12193585" cy="6858301"/>
          </a:xfrm>
          <a:prstGeom prst="rect">
            <a:avLst/>
          </a:pr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50" b="0" i="0" u="none" strike="noStrike" cap="none" dirty="0">
                <a:solidFill>
                  <a:schemeClr val="lt1"/>
                </a:solidFill>
                <a:latin typeface="Host Grotesk" panose="020B0604020202020204" charset="0"/>
                <a:sym typeface="Arial"/>
              </a:rPr>
              <a:t>        </a:t>
            </a:r>
            <a:endParaRPr sz="1150" b="0" i="0" u="none" strike="noStrike" cap="none" dirty="0">
              <a:solidFill>
                <a:schemeClr val="lt1"/>
              </a:solidFill>
              <a:latin typeface="Host Grotesk" panose="020B0604020202020204" charset="0"/>
              <a:sym typeface="Arial"/>
            </a:endParaRPr>
          </a:p>
        </p:txBody>
      </p:sp>
      <p:sp>
        <p:nvSpPr>
          <p:cNvPr id="237" name="Google Shape;237;p4"/>
          <p:cNvSpPr txBox="1">
            <a:spLocks noGrp="1"/>
          </p:cNvSpPr>
          <p:nvPr>
            <p:ph type="body" idx="1"/>
          </p:nvPr>
        </p:nvSpPr>
        <p:spPr>
          <a:xfrm>
            <a:off x="469899" y="445781"/>
            <a:ext cx="4426566" cy="248143"/>
          </a:xfrm>
          <a:prstGeom prst="rect">
            <a:avLst/>
          </a:prstGeom>
          <a:noFill/>
          <a:ln>
            <a:noFill/>
          </a:ln>
        </p:spPr>
        <p:txBody>
          <a:bodyPr spcFirstLastPara="1" wrap="square" lIns="0" tIns="0" rIns="0" bIns="0" anchor="t" anchorCtr="0">
            <a:noAutofit/>
          </a:bodyPr>
          <a:lstStyle/>
          <a:p>
            <a:pPr marL="0" lvl="0" indent="0">
              <a:lnSpc>
                <a:spcPct val="168000"/>
              </a:lnSpc>
              <a:buClr>
                <a:schemeClr val="dk2"/>
              </a:buClr>
              <a:buSzPts val="1000"/>
            </a:pPr>
            <a:r>
              <a:rPr lang="en-GB" dirty="0"/>
              <a:t>VIRTUAL CHIEF INFORMATION SECURITY OFFICER (VCISO) SERVICE</a:t>
            </a:r>
            <a:endParaRPr dirty="0"/>
          </a:p>
        </p:txBody>
      </p:sp>
      <p:sp>
        <p:nvSpPr>
          <p:cNvPr id="238" name="Google Shape;238;p4"/>
          <p:cNvSpPr txBox="1">
            <a:spLocks noGrp="1"/>
          </p:cNvSpPr>
          <p:nvPr>
            <p:ph type="body" idx="3"/>
          </p:nvPr>
        </p:nvSpPr>
        <p:spPr>
          <a:xfrm>
            <a:off x="3391554" y="3070336"/>
            <a:ext cx="2523207" cy="958402"/>
          </a:xfrm>
          <a:prstGeom prst="rect">
            <a:avLst/>
          </a:prstGeom>
          <a:noFill/>
          <a:ln>
            <a:noFill/>
          </a:ln>
        </p:spPr>
        <p:txBody>
          <a:bodyPr spcFirstLastPara="1" wrap="square" lIns="0" tIns="0" rIns="0" bIns="0" anchor="t" anchorCtr="0">
            <a:noAutofit/>
          </a:bodyPr>
          <a:lstStyle/>
          <a:p>
            <a:pPr marL="0" indent="0"/>
            <a:r>
              <a:rPr lang="en-GB" sz="1150" dirty="0">
                <a:latin typeface="Host Grotesk" panose="020B0604020202020204" charset="0"/>
              </a:rPr>
              <a:t>Regular Reporting and Communication: </a:t>
            </a:r>
          </a:p>
          <a:p>
            <a:pPr marL="0" indent="0"/>
            <a:r>
              <a:rPr lang="en-GB" sz="1150" b="0" dirty="0">
                <a:latin typeface="Host Grotesk" panose="020B0604020202020204" charset="0"/>
              </a:rPr>
              <a:t>Ongoing communication and reporting to keep you informed of your security posture.</a:t>
            </a:r>
          </a:p>
          <a:p>
            <a:pPr marL="0" lvl="0" indent="0"/>
            <a:endParaRPr sz="1150" dirty="0">
              <a:latin typeface="Host Grotesk" panose="020B0604020202020204" charset="0"/>
            </a:endParaRPr>
          </a:p>
        </p:txBody>
      </p:sp>
      <p:sp>
        <p:nvSpPr>
          <p:cNvPr id="239" name="Google Shape;239;p4"/>
          <p:cNvSpPr txBox="1">
            <a:spLocks noGrp="1"/>
          </p:cNvSpPr>
          <p:nvPr>
            <p:ph type="body" idx="4"/>
          </p:nvPr>
        </p:nvSpPr>
        <p:spPr>
          <a:xfrm>
            <a:off x="3391792" y="1665368"/>
            <a:ext cx="2625550" cy="919781"/>
          </a:xfrm>
          <a:prstGeom prst="rect">
            <a:avLst/>
          </a:prstGeom>
          <a:noFill/>
          <a:ln>
            <a:noFill/>
          </a:ln>
        </p:spPr>
        <p:txBody>
          <a:bodyPr spcFirstLastPara="1" wrap="square" lIns="0" tIns="0" rIns="0" bIns="0" anchor="t" anchorCtr="0">
            <a:noAutofit/>
          </a:bodyPr>
          <a:lstStyle/>
          <a:p>
            <a:pPr marL="0" indent="0"/>
            <a:r>
              <a:rPr lang="en-GB" sz="1150" dirty="0">
                <a:latin typeface="Host Grotesk" panose="020B0604020202020204" charset="0"/>
              </a:rPr>
              <a:t>Strategic Security Leadership: </a:t>
            </a:r>
            <a:r>
              <a:rPr lang="en-GB" sz="1150" b="0" dirty="0">
                <a:latin typeface="Host Grotesk" panose="020B0604020202020204" charset="0"/>
              </a:rPr>
              <a:t>Receive expert guidance on developing and implementing a robust cyber security strategy, aligned with your business objectives.</a:t>
            </a:r>
          </a:p>
          <a:p>
            <a:pPr marL="0" lvl="0" indent="0"/>
            <a:endParaRPr sz="1150" dirty="0">
              <a:latin typeface="Host Grotesk" panose="020B0604020202020204" charset="0"/>
            </a:endParaRPr>
          </a:p>
        </p:txBody>
      </p:sp>
      <p:sp>
        <p:nvSpPr>
          <p:cNvPr id="240" name="Google Shape;240;p4"/>
          <p:cNvSpPr txBox="1">
            <a:spLocks noGrp="1"/>
          </p:cNvSpPr>
          <p:nvPr>
            <p:ph type="body" idx="5"/>
          </p:nvPr>
        </p:nvSpPr>
        <p:spPr>
          <a:xfrm>
            <a:off x="492704" y="1665368"/>
            <a:ext cx="2523206" cy="792773"/>
          </a:xfrm>
          <a:prstGeom prst="rect">
            <a:avLst/>
          </a:prstGeom>
          <a:noFill/>
          <a:ln>
            <a:noFill/>
          </a:ln>
        </p:spPr>
        <p:txBody>
          <a:bodyPr spcFirstLastPara="1" wrap="square" lIns="0" tIns="0" rIns="0" bIns="0" anchor="t" anchorCtr="0">
            <a:noAutofit/>
          </a:bodyPr>
          <a:lstStyle/>
          <a:p>
            <a:pPr marL="0" indent="0"/>
            <a:r>
              <a:rPr lang="en-GB" sz="1150" dirty="0">
                <a:latin typeface="Host Grotesk" panose="020B0604020202020204" charset="0"/>
              </a:rPr>
              <a:t>Cost-Effective Expertise: </a:t>
            </a:r>
          </a:p>
          <a:p>
            <a:pPr marL="0" indent="0"/>
            <a:r>
              <a:rPr lang="en-GB" sz="1150" b="0" dirty="0">
                <a:latin typeface="Host Grotesk" panose="020B0604020202020204" charset="0"/>
              </a:rPr>
              <a:t>Gain access to high-level security expertise at a fraction of the cost of a full-time CISO.</a:t>
            </a:r>
          </a:p>
          <a:p>
            <a:pPr marL="0" lvl="0" indent="0"/>
            <a:endParaRPr sz="1150" dirty="0">
              <a:latin typeface="Host Grotesk" panose="020B0604020202020204" charset="0"/>
            </a:endParaRPr>
          </a:p>
        </p:txBody>
      </p:sp>
      <p:sp>
        <p:nvSpPr>
          <p:cNvPr id="241" name="Google Shape;241;p4"/>
          <p:cNvSpPr txBox="1">
            <a:spLocks noGrp="1"/>
          </p:cNvSpPr>
          <p:nvPr>
            <p:ph type="body" idx="6"/>
          </p:nvPr>
        </p:nvSpPr>
        <p:spPr>
          <a:xfrm>
            <a:off x="491608" y="3113830"/>
            <a:ext cx="2523206" cy="881649"/>
          </a:xfrm>
          <a:prstGeom prst="rect">
            <a:avLst/>
          </a:prstGeom>
          <a:noFill/>
          <a:ln>
            <a:noFill/>
          </a:ln>
        </p:spPr>
        <p:txBody>
          <a:bodyPr spcFirstLastPara="1" wrap="square" lIns="0" tIns="0" rIns="0" bIns="0" anchor="t" anchorCtr="0">
            <a:noAutofit/>
          </a:bodyPr>
          <a:lstStyle/>
          <a:p>
            <a:pPr marL="0" indent="0"/>
            <a:r>
              <a:rPr lang="en-GB" sz="1150" dirty="0">
                <a:latin typeface="Host Grotesk" panose="020B0604020202020204" charset="0"/>
              </a:rPr>
              <a:t>Tailored Approach: </a:t>
            </a:r>
          </a:p>
          <a:p>
            <a:pPr marL="0" indent="0"/>
            <a:r>
              <a:rPr lang="en-GB" sz="1150" b="0" dirty="0">
                <a:latin typeface="Host Grotesk" panose="020B0604020202020204" charset="0"/>
              </a:rPr>
              <a:t>Customised service to meet your organisation’s unique needs and challenges.</a:t>
            </a:r>
          </a:p>
          <a:p>
            <a:pPr marL="0" lvl="0" indent="0"/>
            <a:endParaRPr sz="1150" dirty="0">
              <a:latin typeface="Host Grotesk" panose="020B0604020202020204" charset="0"/>
            </a:endParaRPr>
          </a:p>
        </p:txBody>
      </p:sp>
      <p:sp>
        <p:nvSpPr>
          <p:cNvPr id="245" name="Google Shape;245;p4"/>
          <p:cNvSpPr txBox="1">
            <a:spLocks noGrp="1"/>
          </p:cNvSpPr>
          <p:nvPr>
            <p:ph type="body" idx="13"/>
          </p:nvPr>
        </p:nvSpPr>
        <p:spPr>
          <a:xfrm>
            <a:off x="492704" y="997540"/>
            <a:ext cx="3695701" cy="222047"/>
          </a:xfrm>
          <a:prstGeom prst="rect">
            <a:avLst/>
          </a:prstGeom>
          <a:noFill/>
          <a:ln>
            <a:noFill/>
          </a:ln>
        </p:spPr>
        <p:txBody>
          <a:bodyPr spcFirstLastPara="1" wrap="square" lIns="0" tIns="0" rIns="0" bIns="0" anchor="t" anchorCtr="0">
            <a:noAutofit/>
          </a:bodyPr>
          <a:lstStyle/>
          <a:p>
            <a:pPr marL="0" lvl="0" indent="0" algn="l" rtl="0">
              <a:lnSpc>
                <a:spcPct val="101428"/>
              </a:lnSpc>
              <a:spcBef>
                <a:spcPts val="0"/>
              </a:spcBef>
              <a:spcAft>
                <a:spcPts val="0"/>
              </a:spcAft>
              <a:buClr>
                <a:schemeClr val="lt1"/>
              </a:buClr>
              <a:buSzPts val="1400"/>
              <a:buFont typeface="Arial"/>
              <a:buNone/>
            </a:pPr>
            <a:r>
              <a:rPr lang="en-GB" dirty="0"/>
              <a:t>KEY BENEFITS</a:t>
            </a:r>
            <a:endParaRPr dirty="0"/>
          </a:p>
        </p:txBody>
      </p:sp>
      <p:sp>
        <p:nvSpPr>
          <p:cNvPr id="248" name="Google Shape;248;p4"/>
          <p:cNvSpPr txBox="1">
            <a:spLocks noGrp="1"/>
          </p:cNvSpPr>
          <p:nvPr>
            <p:ph type="body" idx="16"/>
          </p:nvPr>
        </p:nvSpPr>
        <p:spPr>
          <a:xfrm>
            <a:off x="9189968" y="1665369"/>
            <a:ext cx="2523206" cy="919780"/>
          </a:xfrm>
          <a:prstGeom prst="rect">
            <a:avLst/>
          </a:prstGeom>
          <a:noFill/>
          <a:ln>
            <a:noFill/>
          </a:ln>
        </p:spPr>
        <p:txBody>
          <a:bodyPr spcFirstLastPara="1" wrap="square" lIns="0" tIns="0" rIns="0" bIns="0" anchor="t" anchorCtr="0">
            <a:noAutofit/>
          </a:bodyPr>
          <a:lstStyle/>
          <a:p>
            <a:pPr marL="0" indent="0"/>
            <a:r>
              <a:rPr lang="en-GB" sz="1150" dirty="0">
                <a:latin typeface="Host Grotesk" panose="020B0604020202020204" charset="0"/>
              </a:rPr>
              <a:t>Compliance &amp; Governance: </a:t>
            </a:r>
          </a:p>
          <a:p>
            <a:pPr marL="0" indent="0"/>
            <a:r>
              <a:rPr lang="en-GB" sz="1150" b="0" dirty="0">
                <a:latin typeface="Host Grotesk" panose="020B0604020202020204" charset="0"/>
              </a:rPr>
              <a:t>Ensure compliance with industry regulations and standards, and establish effective security governance.</a:t>
            </a:r>
          </a:p>
          <a:p>
            <a:pPr marL="0" lvl="0" indent="0"/>
            <a:endParaRPr lang="en-GB" sz="1150" dirty="0">
              <a:latin typeface="Host Grotesk" panose="020B0604020202020204" charset="0"/>
            </a:endParaRPr>
          </a:p>
        </p:txBody>
      </p:sp>
      <p:sp>
        <p:nvSpPr>
          <p:cNvPr id="249" name="Google Shape;249;p4"/>
          <p:cNvSpPr txBox="1">
            <a:spLocks noGrp="1"/>
          </p:cNvSpPr>
          <p:nvPr>
            <p:ph type="body" idx="17"/>
          </p:nvPr>
        </p:nvSpPr>
        <p:spPr>
          <a:xfrm>
            <a:off x="6290880" y="1665369"/>
            <a:ext cx="2523206" cy="1088591"/>
          </a:xfrm>
          <a:prstGeom prst="rect">
            <a:avLst/>
          </a:prstGeom>
          <a:noFill/>
          <a:ln>
            <a:noFill/>
          </a:ln>
        </p:spPr>
        <p:txBody>
          <a:bodyPr spcFirstLastPara="1" wrap="square" lIns="0" tIns="0" rIns="0" bIns="0" anchor="t" anchorCtr="0">
            <a:noAutofit/>
          </a:bodyPr>
          <a:lstStyle/>
          <a:p>
            <a:pPr marL="0" indent="0"/>
            <a:r>
              <a:rPr lang="en-GB" sz="1150" dirty="0">
                <a:latin typeface="Host Grotesk" panose="020B0604020202020204" charset="0"/>
              </a:rPr>
              <a:t>Risk Management and Proactive Security: </a:t>
            </a:r>
          </a:p>
          <a:p>
            <a:pPr marL="0" indent="0"/>
            <a:r>
              <a:rPr lang="en-GB" sz="1150" b="0" dirty="0">
                <a:latin typeface="Host Grotesk" panose="020B0604020202020204" charset="0"/>
              </a:rPr>
              <a:t>Identify, assess, and mitigate cyber security risks, and proactively manage your security posture.</a:t>
            </a:r>
          </a:p>
          <a:p>
            <a:pPr marL="0" lvl="0" indent="0"/>
            <a:endParaRPr sz="1150" dirty="0">
              <a:latin typeface="Host Grotesk" panose="020B0604020202020204" charset="0"/>
            </a:endParaRPr>
          </a:p>
        </p:txBody>
      </p:sp>
      <p:cxnSp>
        <p:nvCxnSpPr>
          <p:cNvPr id="255" name="Google Shape;255;p4"/>
          <p:cNvCxnSpPr/>
          <p:nvPr/>
        </p:nvCxnSpPr>
        <p:spPr>
          <a:xfrm>
            <a:off x="491608" y="1523203"/>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56" name="Google Shape;256;p4"/>
          <p:cNvCxnSpPr/>
          <p:nvPr/>
        </p:nvCxnSpPr>
        <p:spPr>
          <a:xfrm>
            <a:off x="3390075" y="1523203"/>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57" name="Google Shape;257;p4"/>
          <p:cNvCxnSpPr/>
          <p:nvPr/>
        </p:nvCxnSpPr>
        <p:spPr>
          <a:xfrm>
            <a:off x="6309323" y="1523203"/>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58" name="Google Shape;258;p4"/>
          <p:cNvCxnSpPr/>
          <p:nvPr/>
        </p:nvCxnSpPr>
        <p:spPr>
          <a:xfrm>
            <a:off x="9178253" y="1523203"/>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59" name="Google Shape;259;p4"/>
          <p:cNvCxnSpPr/>
          <p:nvPr/>
        </p:nvCxnSpPr>
        <p:spPr>
          <a:xfrm>
            <a:off x="478328" y="2931458"/>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0" name="Google Shape;260;p4"/>
          <p:cNvCxnSpPr/>
          <p:nvPr/>
        </p:nvCxnSpPr>
        <p:spPr>
          <a:xfrm>
            <a:off x="3391555" y="2931458"/>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1" name="Google Shape;261;p4"/>
          <p:cNvCxnSpPr/>
          <p:nvPr/>
        </p:nvCxnSpPr>
        <p:spPr>
          <a:xfrm>
            <a:off x="6310803" y="2931458"/>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2" name="Google Shape;262;p4"/>
          <p:cNvCxnSpPr/>
          <p:nvPr/>
        </p:nvCxnSpPr>
        <p:spPr>
          <a:xfrm>
            <a:off x="9179733" y="2931458"/>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3" name="Google Shape;263;p4"/>
          <p:cNvCxnSpPr/>
          <p:nvPr/>
        </p:nvCxnSpPr>
        <p:spPr>
          <a:xfrm>
            <a:off x="469899" y="4042391"/>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4" name="Google Shape;264;p4"/>
          <p:cNvCxnSpPr/>
          <p:nvPr/>
        </p:nvCxnSpPr>
        <p:spPr>
          <a:xfrm>
            <a:off x="3383126" y="4042391"/>
            <a:ext cx="2389505" cy="0"/>
          </a:xfrm>
          <a:prstGeom prst="straightConnector1">
            <a:avLst/>
          </a:prstGeom>
          <a:noFill/>
          <a:ln w="9525" cap="flat" cmpd="sng">
            <a:solidFill>
              <a:schemeClr val="lt1"/>
            </a:solidFill>
            <a:prstDash val="solid"/>
            <a:miter lim="800000"/>
            <a:headEnd type="none" w="sm" len="sm"/>
            <a:tailEnd type="none" w="sm" len="sm"/>
          </a:ln>
        </p:spPr>
      </p:cxnSp>
      <p:sp>
        <p:nvSpPr>
          <p:cNvPr id="271" name="Google Shape;271;p4"/>
          <p:cNvSpPr/>
          <p:nvPr/>
        </p:nvSpPr>
        <p:spPr>
          <a:xfrm>
            <a:off x="0" y="6766633"/>
            <a:ext cx="12192000" cy="127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 name="Google Shape;239;p4">
            <a:extLst>
              <a:ext uri="{FF2B5EF4-FFF2-40B4-BE49-F238E27FC236}">
                <a16:creationId xmlns:a16="http://schemas.microsoft.com/office/drawing/2014/main" id="{B18E8254-19AD-B89C-8F9C-D372BD35A752}"/>
              </a:ext>
            </a:extLst>
          </p:cNvPr>
          <p:cNvSpPr txBox="1">
            <a:spLocks/>
          </p:cNvSpPr>
          <p:nvPr/>
        </p:nvSpPr>
        <p:spPr>
          <a:xfrm>
            <a:off x="9190590" y="3108957"/>
            <a:ext cx="2523206" cy="91978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lt1"/>
              </a:buClr>
              <a:buSzPts val="1200"/>
              <a:buFont typeface="Arial"/>
              <a:buNone/>
              <a:defRPr sz="1200" b="1" i="0" u="none" strike="noStrike" cap="none">
                <a:solidFill>
                  <a:schemeClr val="lt1"/>
                </a:solidFill>
                <a:latin typeface="Host Grotesk Light"/>
                <a:ea typeface="Host Grotesk Light"/>
                <a:cs typeface="Host Grotesk Light"/>
                <a:sym typeface="Host Grotesk Light"/>
              </a:defRPr>
            </a:lvl1pPr>
            <a:lvl2pPr marL="914400" marR="0" lvl="1"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Host Grotesk Light"/>
                <a:ea typeface="Host Grotesk Light"/>
                <a:cs typeface="Host Grotesk Light"/>
                <a:sym typeface="Host Grotesk Light"/>
              </a:defRPr>
            </a:lvl2pPr>
            <a:lvl3pPr marL="1371600" marR="0" lvl="2"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3pPr>
            <a:lvl4pPr marL="1828800" marR="0" lvl="3"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4pPr>
            <a:lvl5pPr marL="2286000" marR="0" lvl="4"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r>
              <a:rPr lang="en-GB" sz="1150" dirty="0">
                <a:latin typeface="Host Grotesk" panose="020B0604020202020204" charset="0"/>
              </a:rPr>
              <a:t>Incident Response Planning</a:t>
            </a:r>
            <a:r>
              <a:rPr lang="en-GB" sz="1150" b="0" dirty="0">
                <a:latin typeface="Host Grotesk" panose="020B0604020202020204" charset="0"/>
              </a:rPr>
              <a:t>: Development and maintenance of incident response plans.</a:t>
            </a:r>
          </a:p>
          <a:p>
            <a:pPr marL="0" indent="0"/>
            <a:endParaRPr lang="en-GB" sz="1150" b="0" dirty="0">
              <a:latin typeface="Host Grotesk" panose="020B0604020202020204" charset="0"/>
            </a:endParaRPr>
          </a:p>
        </p:txBody>
      </p:sp>
      <p:sp>
        <p:nvSpPr>
          <p:cNvPr id="6" name="Google Shape;240;p4">
            <a:extLst>
              <a:ext uri="{FF2B5EF4-FFF2-40B4-BE49-F238E27FC236}">
                <a16:creationId xmlns:a16="http://schemas.microsoft.com/office/drawing/2014/main" id="{192E999B-DB86-A488-3C89-93E690FC07D9}"/>
              </a:ext>
            </a:extLst>
          </p:cNvPr>
          <p:cNvSpPr txBox="1">
            <a:spLocks/>
          </p:cNvSpPr>
          <p:nvPr/>
        </p:nvSpPr>
        <p:spPr>
          <a:xfrm>
            <a:off x="6291502" y="3108957"/>
            <a:ext cx="2523206" cy="88652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lt1"/>
              </a:buClr>
              <a:buSzPts val="1200"/>
              <a:buFont typeface="Arial"/>
              <a:buNone/>
              <a:defRPr sz="1200" b="1" i="0" u="none" strike="noStrike" cap="none">
                <a:solidFill>
                  <a:schemeClr val="lt1"/>
                </a:solidFill>
                <a:latin typeface="Host Grotesk Light"/>
                <a:ea typeface="Host Grotesk Light"/>
                <a:cs typeface="Host Grotesk Light"/>
                <a:sym typeface="Host Grotesk Light"/>
              </a:defRPr>
            </a:lvl1pPr>
            <a:lvl2pPr marL="914400" marR="0" lvl="1"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Host Grotesk Light"/>
                <a:ea typeface="Host Grotesk Light"/>
                <a:cs typeface="Host Grotesk Light"/>
                <a:sym typeface="Host Grotesk Light"/>
              </a:defRPr>
            </a:lvl2pPr>
            <a:lvl3pPr marL="1371600" marR="0" lvl="2"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3pPr>
            <a:lvl4pPr marL="1828800" marR="0" lvl="3"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4pPr>
            <a:lvl5pPr marL="2286000" marR="0" lvl="4"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r>
              <a:rPr lang="en-GB" sz="1150" dirty="0">
                <a:latin typeface="Host Grotesk" panose="020B0604020202020204" charset="0"/>
              </a:rPr>
              <a:t>Security Programme Development: </a:t>
            </a:r>
            <a:r>
              <a:rPr lang="en-GB" sz="1150" b="0" dirty="0">
                <a:latin typeface="Host Grotesk" panose="020B0604020202020204" charset="0"/>
              </a:rPr>
              <a:t>Development and implementation of comprehensive security programmes.</a:t>
            </a:r>
          </a:p>
          <a:p>
            <a:pPr marL="0" indent="0"/>
            <a:endParaRPr lang="en-GB" sz="1150" dirty="0">
              <a:latin typeface="Host Grotesk" panose="020B0604020202020204" charset="0"/>
            </a:endParaRPr>
          </a:p>
        </p:txBody>
      </p:sp>
      <p:cxnSp>
        <p:nvCxnSpPr>
          <p:cNvPr id="14" name="Google Shape;259;p4">
            <a:extLst>
              <a:ext uri="{FF2B5EF4-FFF2-40B4-BE49-F238E27FC236}">
                <a16:creationId xmlns:a16="http://schemas.microsoft.com/office/drawing/2014/main" id="{95B2D06F-303D-2974-D41B-F4CF95A299EF}"/>
              </a:ext>
            </a:extLst>
          </p:cNvPr>
          <p:cNvCxnSpPr/>
          <p:nvPr/>
        </p:nvCxnSpPr>
        <p:spPr>
          <a:xfrm>
            <a:off x="6267216" y="4033973"/>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15" name="Google Shape;260;p4">
            <a:extLst>
              <a:ext uri="{FF2B5EF4-FFF2-40B4-BE49-F238E27FC236}">
                <a16:creationId xmlns:a16="http://schemas.microsoft.com/office/drawing/2014/main" id="{2F771A0E-16DB-44E3-CDD1-27CB9C1727BD}"/>
              </a:ext>
            </a:extLst>
          </p:cNvPr>
          <p:cNvCxnSpPr/>
          <p:nvPr/>
        </p:nvCxnSpPr>
        <p:spPr>
          <a:xfrm>
            <a:off x="9180443" y="4033973"/>
            <a:ext cx="2389505" cy="0"/>
          </a:xfrm>
          <a:prstGeom prst="straightConnector1">
            <a:avLst/>
          </a:prstGeom>
          <a:noFill/>
          <a:ln w="9525" cap="flat" cmpd="sng">
            <a:solidFill>
              <a:schemeClr val="lt1"/>
            </a:solidFill>
            <a:prstDash val="solid"/>
            <a:miter lim="800000"/>
            <a:headEnd type="none" w="sm" len="sm"/>
            <a:tailEnd type="none" w="sm" len="sm"/>
          </a:ln>
        </p:spPr>
      </p:cxnSp>
      <p:sp>
        <p:nvSpPr>
          <p:cNvPr id="2" name="Rectangle 1">
            <a:extLst>
              <a:ext uri="{FF2B5EF4-FFF2-40B4-BE49-F238E27FC236}">
                <a16:creationId xmlns:a16="http://schemas.microsoft.com/office/drawing/2014/main" id="{C11F88B8-CBB8-E2AB-0AD7-A516E08CD510}"/>
              </a:ext>
            </a:extLst>
          </p:cNvPr>
          <p:cNvSpPr/>
          <p:nvPr/>
        </p:nvSpPr>
        <p:spPr>
          <a:xfrm>
            <a:off x="3390075" y="4650658"/>
            <a:ext cx="8177683" cy="1288432"/>
          </a:xfrm>
          <a:prstGeom prst="rect">
            <a:avLst/>
          </a:prstGeom>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t>Pricing</a:t>
            </a:r>
          </a:p>
          <a:p>
            <a:endParaRPr lang="en-GB" dirty="0"/>
          </a:p>
          <a:p>
            <a:r>
              <a:rPr lang="en-GB" dirty="0"/>
              <a:t>Contact us today for a consultation to discuss your specific cyber security needs and how our </a:t>
            </a:r>
            <a:r>
              <a:rPr lang="en-GB" dirty="0" err="1"/>
              <a:t>vCISO</a:t>
            </a:r>
            <a:r>
              <a:rPr lang="en-GB" dirty="0"/>
              <a:t> service can help you achieve your goals.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6"/>
          <p:cNvSpPr txBox="1">
            <a:spLocks noGrp="1"/>
          </p:cNvSpPr>
          <p:nvPr>
            <p:ph type="body" idx="1"/>
          </p:nvPr>
        </p:nvSpPr>
        <p:spPr>
          <a:xfrm>
            <a:off x="469900" y="445781"/>
            <a:ext cx="4544552" cy="314547"/>
          </a:xfrm>
          <a:prstGeom prst="rect">
            <a:avLst/>
          </a:prstGeom>
          <a:noFill/>
          <a:ln>
            <a:noFill/>
          </a:ln>
        </p:spPr>
        <p:txBody>
          <a:bodyPr spcFirstLastPara="1" wrap="square" lIns="0" tIns="0" rIns="0" bIns="0" anchor="t" anchorCtr="0">
            <a:noAutofit/>
          </a:bodyPr>
          <a:lstStyle/>
          <a:p>
            <a:pPr marL="0" lvl="0" indent="0">
              <a:lnSpc>
                <a:spcPct val="168000"/>
              </a:lnSpc>
              <a:buSzPts val="1000"/>
            </a:pPr>
            <a:r>
              <a:rPr lang="en-GB" dirty="0"/>
              <a:t>VIRTUAL CHIEF INFORMATION SECURITY OFFICER (VCISO) SERVICE</a:t>
            </a:r>
            <a:endParaRPr dirty="0"/>
          </a:p>
        </p:txBody>
      </p:sp>
      <p:sp>
        <p:nvSpPr>
          <p:cNvPr id="299" name="Google Shape;299;p6"/>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p>
            <a:pPr marL="0" lvl="0" indent="0" algn="l" rtl="0">
              <a:lnSpc>
                <a:spcPct val="101428"/>
              </a:lnSpc>
              <a:spcBef>
                <a:spcPts val="0"/>
              </a:spcBef>
              <a:spcAft>
                <a:spcPts val="0"/>
              </a:spcAft>
              <a:buClr>
                <a:schemeClr val="lt1"/>
              </a:buClr>
              <a:buSzPts val="1400"/>
              <a:buFont typeface="Arial"/>
              <a:buNone/>
            </a:pPr>
            <a:r>
              <a:rPr lang="en-GB"/>
              <a:t>WHY CYBIT?</a:t>
            </a:r>
            <a:endParaRPr/>
          </a:p>
          <a:p>
            <a:pPr marL="0" lvl="0" indent="0" algn="l" rtl="0">
              <a:lnSpc>
                <a:spcPct val="101428"/>
              </a:lnSpc>
              <a:spcBef>
                <a:spcPts val="0"/>
              </a:spcBef>
              <a:spcAft>
                <a:spcPts val="0"/>
              </a:spcAft>
              <a:buClr>
                <a:schemeClr val="lt1"/>
              </a:buClr>
              <a:buSzPts val="1400"/>
              <a:buFont typeface="Arial"/>
              <a:buNone/>
            </a:pPr>
            <a:endParaRPr/>
          </a:p>
        </p:txBody>
      </p:sp>
      <p:sp>
        <p:nvSpPr>
          <p:cNvPr id="301" name="Google Shape;301;p6"/>
          <p:cNvSpPr txBox="1">
            <a:spLocks noGrp="1"/>
          </p:cNvSpPr>
          <p:nvPr>
            <p:ph type="body" idx="4"/>
          </p:nvPr>
        </p:nvSpPr>
        <p:spPr>
          <a:xfrm>
            <a:off x="839890" y="2673262"/>
            <a:ext cx="2788193" cy="83358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000"/>
              <a:buFont typeface="Arial"/>
              <a:buNone/>
            </a:pPr>
            <a:r>
              <a:rPr lang="en-GB" b="1">
                <a:latin typeface="Host Grotesk SemiBold"/>
                <a:ea typeface="Host Grotesk SemiBold"/>
                <a:cs typeface="Host Grotesk SemiBold"/>
                <a:sym typeface="Host Grotesk SemiBold"/>
              </a:rPr>
              <a:t>Expertise and Partnership: </a:t>
            </a:r>
            <a:br>
              <a:rPr lang="en-GB" b="1">
                <a:latin typeface="Host Grotesk SemiBold"/>
                <a:ea typeface="Host Grotesk SemiBold"/>
                <a:cs typeface="Host Grotesk SemiBold"/>
                <a:sym typeface="Host Grotesk SemiBold"/>
              </a:rPr>
            </a:br>
            <a:r>
              <a:rPr lang="en-GB">
                <a:latin typeface="Host Grotesk"/>
                <a:ea typeface="Host Grotesk"/>
                <a:cs typeface="Host Grotesk"/>
                <a:sym typeface="Host Grotesk"/>
              </a:rPr>
              <a:t>Cybit and Cameo combine their expertise to deliver a comprehensive and reliable JML service.</a:t>
            </a:r>
            <a:endParaRPr/>
          </a:p>
        </p:txBody>
      </p:sp>
      <p:sp>
        <p:nvSpPr>
          <p:cNvPr id="302" name="Google Shape;302;p6"/>
          <p:cNvSpPr txBox="1">
            <a:spLocks noGrp="1"/>
          </p:cNvSpPr>
          <p:nvPr>
            <p:ph type="body" idx="5"/>
          </p:nvPr>
        </p:nvSpPr>
        <p:spPr>
          <a:xfrm>
            <a:off x="4630223" y="2673262"/>
            <a:ext cx="2803292" cy="83358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000"/>
              <a:buFont typeface="Arial"/>
              <a:buNone/>
            </a:pPr>
            <a:r>
              <a:rPr lang="en-GB" b="1">
                <a:latin typeface="Host Grotesk SemiBold"/>
                <a:ea typeface="Host Grotesk SemiBold"/>
                <a:cs typeface="Host Grotesk SemiBold"/>
                <a:sym typeface="Host Grotesk SemiBold"/>
              </a:rPr>
              <a:t>Scalability and Flexibility: </a:t>
            </a:r>
            <a:br>
              <a:rPr lang="en-GB" b="1">
                <a:latin typeface="Host Grotesk SemiBold"/>
                <a:ea typeface="Host Grotesk SemiBold"/>
                <a:cs typeface="Host Grotesk SemiBold"/>
                <a:sym typeface="Host Grotesk SemiBold"/>
              </a:rPr>
            </a:br>
            <a:r>
              <a:rPr lang="en-GB">
                <a:latin typeface="Host Grotesk"/>
                <a:ea typeface="Host Grotesk"/>
                <a:cs typeface="Host Grotesk"/>
                <a:sym typeface="Host Grotesk"/>
              </a:rPr>
              <a:t>The service is designed to be scalable and adaptable to organisations of all sizes.</a:t>
            </a:r>
            <a:endParaRPr/>
          </a:p>
        </p:txBody>
      </p:sp>
      <p:sp>
        <p:nvSpPr>
          <p:cNvPr id="303" name="Google Shape;303;p6"/>
          <p:cNvSpPr txBox="1">
            <a:spLocks noGrp="1"/>
          </p:cNvSpPr>
          <p:nvPr>
            <p:ph type="body" idx="6"/>
          </p:nvPr>
        </p:nvSpPr>
        <p:spPr>
          <a:xfrm>
            <a:off x="8299140" y="2673262"/>
            <a:ext cx="2803292" cy="83358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000"/>
              <a:buFont typeface="Arial"/>
              <a:buNone/>
            </a:pPr>
            <a:r>
              <a:rPr lang="en-GB" b="1">
                <a:latin typeface="Host Grotesk SemiBold"/>
                <a:ea typeface="Host Grotesk SemiBold"/>
                <a:cs typeface="Host Grotesk SemiBold"/>
                <a:sym typeface="Host Grotesk SemiBold"/>
              </a:rPr>
              <a:t>Cost-Effectiveness: </a:t>
            </a:r>
            <a:br>
              <a:rPr lang="en-GB" b="1">
                <a:latin typeface="Host Grotesk SemiBold"/>
                <a:ea typeface="Host Grotesk SemiBold"/>
                <a:cs typeface="Host Grotesk SemiBold"/>
                <a:sym typeface="Host Grotesk SemiBold"/>
              </a:rPr>
            </a:br>
            <a:r>
              <a:rPr lang="en-GB">
                <a:latin typeface="Host Grotesk"/>
                <a:ea typeface="Host Grotesk"/>
                <a:cs typeface="Host Grotesk"/>
                <a:sym typeface="Host Grotesk"/>
              </a:rPr>
              <a:t>Outsourcing JML processes reduces </a:t>
            </a:r>
            <a:br>
              <a:rPr lang="en-GB">
                <a:latin typeface="Host Grotesk"/>
                <a:ea typeface="Host Grotesk"/>
                <a:cs typeface="Host Grotesk"/>
                <a:sym typeface="Host Grotesk"/>
              </a:rPr>
            </a:br>
            <a:r>
              <a:rPr lang="en-GB">
                <a:latin typeface="Host Grotesk"/>
                <a:ea typeface="Host Grotesk"/>
                <a:cs typeface="Host Grotesk"/>
                <a:sym typeface="Host Grotesk"/>
              </a:rPr>
              <a:t>internal operational costs.</a:t>
            </a:r>
            <a:endParaRPr/>
          </a:p>
        </p:txBody>
      </p:sp>
      <p:sp>
        <p:nvSpPr>
          <p:cNvPr id="304" name="Google Shape;304;p6"/>
          <p:cNvSpPr txBox="1">
            <a:spLocks noGrp="1"/>
          </p:cNvSpPr>
          <p:nvPr>
            <p:ph type="body" idx="7"/>
          </p:nvPr>
        </p:nvSpPr>
        <p:spPr>
          <a:xfrm>
            <a:off x="839890" y="4479202"/>
            <a:ext cx="2788193" cy="83358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000"/>
              <a:buFont typeface="Arial"/>
              <a:buNone/>
            </a:pPr>
            <a:r>
              <a:rPr lang="en-GB" b="1">
                <a:latin typeface="Host Grotesk SemiBold"/>
                <a:ea typeface="Host Grotesk SemiBold"/>
                <a:cs typeface="Host Grotesk SemiBold"/>
                <a:sym typeface="Host Grotesk SemiBold"/>
              </a:rPr>
              <a:t>Focus on Employee Experience: </a:t>
            </a:r>
            <a:br>
              <a:rPr lang="en-GB" b="1">
                <a:latin typeface="Host Grotesk SemiBold"/>
                <a:ea typeface="Host Grotesk SemiBold"/>
                <a:cs typeface="Host Grotesk SemiBold"/>
                <a:sym typeface="Host Grotesk SemiBold"/>
              </a:rPr>
            </a:br>
            <a:r>
              <a:rPr lang="en-GB">
                <a:latin typeface="Host Grotesk"/>
                <a:ea typeface="Host Grotesk"/>
                <a:cs typeface="Host Grotesk"/>
                <a:sym typeface="Host Grotesk"/>
              </a:rPr>
              <a:t>The service ensures a smooth and positive experience for employees during transitions.</a:t>
            </a:r>
            <a:endParaRPr/>
          </a:p>
        </p:txBody>
      </p:sp>
      <p:sp>
        <p:nvSpPr>
          <p:cNvPr id="305" name="Google Shape;305;p6"/>
          <p:cNvSpPr txBox="1">
            <a:spLocks noGrp="1"/>
          </p:cNvSpPr>
          <p:nvPr>
            <p:ph type="body" idx="8"/>
          </p:nvPr>
        </p:nvSpPr>
        <p:spPr>
          <a:xfrm>
            <a:off x="4630222" y="4479202"/>
            <a:ext cx="3005017" cy="83358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000"/>
              <a:buFont typeface="Arial"/>
              <a:buNone/>
            </a:pPr>
            <a:r>
              <a:rPr lang="en-GB" b="1">
                <a:latin typeface="Host Grotesk SemiBold"/>
                <a:ea typeface="Host Grotesk SemiBold"/>
                <a:cs typeface="Host Grotesk SemiBold"/>
                <a:sym typeface="Host Grotesk SemiBold"/>
              </a:rPr>
              <a:t>Commitment to Sustainability: </a:t>
            </a:r>
            <a:br>
              <a:rPr lang="en-GB" b="1">
                <a:latin typeface="Host Grotesk SemiBold"/>
                <a:ea typeface="Host Grotesk SemiBold"/>
                <a:cs typeface="Host Grotesk SemiBold"/>
                <a:sym typeface="Host Grotesk SemiBold"/>
              </a:rPr>
            </a:br>
            <a:r>
              <a:rPr lang="en-GB">
                <a:latin typeface="Host Grotesk"/>
                <a:ea typeface="Host Grotesk"/>
                <a:cs typeface="Host Grotesk"/>
                <a:sym typeface="Host Grotesk"/>
              </a:rPr>
              <a:t>Environmentally responsible disposal of legacy equipment.</a:t>
            </a:r>
            <a:endParaRPr/>
          </a:p>
        </p:txBody>
      </p:sp>
      <p:sp>
        <p:nvSpPr>
          <p:cNvPr id="306" name="Google Shape;306;p6"/>
          <p:cNvSpPr txBox="1">
            <a:spLocks noGrp="1"/>
          </p:cNvSpPr>
          <p:nvPr>
            <p:ph type="body" idx="9"/>
          </p:nvPr>
        </p:nvSpPr>
        <p:spPr>
          <a:xfrm>
            <a:off x="8299140" y="4479202"/>
            <a:ext cx="2803292" cy="83358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000"/>
              <a:buFont typeface="Arial"/>
              <a:buNone/>
            </a:pPr>
            <a:r>
              <a:rPr lang="en-GB" b="1">
                <a:latin typeface="Host Grotesk SemiBold"/>
                <a:ea typeface="Host Grotesk SemiBold"/>
                <a:cs typeface="Host Grotesk SemiBold"/>
                <a:sym typeface="Host Grotesk SemiBold"/>
              </a:rPr>
              <a:t>Security and Compliance: </a:t>
            </a:r>
            <a:br>
              <a:rPr lang="en-GB" b="1">
                <a:latin typeface="Host Grotesk SemiBold"/>
                <a:ea typeface="Host Grotesk SemiBold"/>
                <a:cs typeface="Host Grotesk SemiBold"/>
                <a:sym typeface="Host Grotesk SemiBold"/>
              </a:rPr>
            </a:br>
            <a:r>
              <a:rPr lang="en-GB">
                <a:latin typeface="Host Grotesk"/>
                <a:ea typeface="Host Grotesk"/>
                <a:cs typeface="Host Grotesk"/>
                <a:sym typeface="Host Grotesk"/>
              </a:rPr>
              <a:t>Secure handling of data and adherence </a:t>
            </a:r>
            <a:br>
              <a:rPr lang="en-GB">
                <a:latin typeface="Host Grotesk"/>
                <a:ea typeface="Host Grotesk"/>
                <a:cs typeface="Host Grotesk"/>
                <a:sym typeface="Host Grotesk"/>
              </a:rPr>
            </a:br>
            <a:r>
              <a:rPr lang="en-GB">
                <a:latin typeface="Host Grotesk"/>
                <a:ea typeface="Host Grotesk"/>
                <a:cs typeface="Host Grotesk"/>
                <a:sym typeface="Host Grotesk"/>
              </a:rPr>
              <a:t>to relevant regulations.</a:t>
            </a:r>
            <a:endParaRPr/>
          </a:p>
        </p:txBody>
      </p:sp>
      <p:sp>
        <p:nvSpPr>
          <p:cNvPr id="307" name="Google Shape;307;p6"/>
          <p:cNvSpPr/>
          <p:nvPr/>
        </p:nvSpPr>
        <p:spPr>
          <a:xfrm>
            <a:off x="0" y="6380989"/>
            <a:ext cx="12192000" cy="512643"/>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08" name="Google Shape;308;p6"/>
          <p:cNvSpPr/>
          <p:nvPr/>
        </p:nvSpPr>
        <p:spPr>
          <a:xfrm>
            <a:off x="0" y="6051176"/>
            <a:ext cx="2017059" cy="84245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09" name="Google Shape;309;p6"/>
          <p:cNvPicPr preferRelativeResize="0"/>
          <p:nvPr/>
        </p:nvPicPr>
        <p:blipFill rotWithShape="1">
          <a:blip r:embed="rId3">
            <a:alphaModFix/>
          </a:blip>
          <a:srcRect/>
          <a:stretch/>
        </p:blipFill>
        <p:spPr>
          <a:xfrm>
            <a:off x="469900" y="6248079"/>
            <a:ext cx="1143747" cy="300778"/>
          </a:xfrm>
          <a:prstGeom prst="rect">
            <a:avLst/>
          </a:prstGeom>
          <a:noFill/>
          <a:ln>
            <a:noFill/>
          </a:ln>
        </p:spPr>
      </p:pic>
      <p:sp>
        <p:nvSpPr>
          <p:cNvPr id="310" name="Google Shape;310;p6"/>
          <p:cNvSpPr txBox="1"/>
          <p:nvPr/>
        </p:nvSpPr>
        <p:spPr>
          <a:xfrm>
            <a:off x="3093986" y="6463821"/>
            <a:ext cx="8663454" cy="236090"/>
          </a:xfrm>
          <a:prstGeom prst="rect">
            <a:avLst/>
          </a:prstGeom>
          <a:noFill/>
          <a:ln>
            <a:noFill/>
          </a:ln>
        </p:spPr>
        <p:txBody>
          <a:bodyPr spcFirstLastPara="1" wrap="square" lIns="0" tIns="0" rIns="0" bIns="0" anchor="t" anchorCtr="0">
            <a:spAutoFit/>
          </a:bodyPr>
          <a:lstStyle/>
          <a:p>
            <a:pPr marL="0" marR="0" lvl="0" indent="0" algn="r" rtl="0">
              <a:lnSpc>
                <a:spcPct val="186476"/>
              </a:lnSpc>
              <a:spcBef>
                <a:spcPts val="0"/>
              </a:spcBef>
              <a:spcAft>
                <a:spcPts val="0"/>
              </a:spcAft>
              <a:buNone/>
            </a:pPr>
            <a:r>
              <a:rPr lang="en-GB" sz="1050" b="0" i="0" u="none" strike="noStrike" cap="none">
                <a:solidFill>
                  <a:srgbClr val="191526"/>
                </a:solidFill>
                <a:latin typeface="Host Grotesk"/>
                <a:ea typeface="Host Grotesk"/>
                <a:cs typeface="Host Grotesk"/>
                <a:sym typeface="Host Grotesk"/>
              </a:rPr>
              <a:t>FIND OUT MORE → CONTACT HELLO@CYBIT.COM</a:t>
            </a:r>
            <a:endParaRPr/>
          </a:p>
        </p:txBody>
      </p:sp>
      <p:sp>
        <p:nvSpPr>
          <p:cNvPr id="2" name="Rectangle 1">
            <a:extLst>
              <a:ext uri="{FF2B5EF4-FFF2-40B4-BE49-F238E27FC236}">
                <a16:creationId xmlns:a16="http://schemas.microsoft.com/office/drawing/2014/main" id="{21451197-6476-9ED0-21A1-9E51FEF9505C}"/>
              </a:ext>
            </a:extLst>
          </p:cNvPr>
          <p:cNvSpPr>
            <a:spLocks noGrp="1" noRot="1" noMove="1" noResize="1" noEditPoints="1" noAdjustHandles="1" noChangeArrowheads="1" noChangeShapeType="1"/>
          </p:cNvSpPr>
          <p:nvPr/>
        </p:nvSpPr>
        <p:spPr>
          <a:xfrm>
            <a:off x="285135" y="3873910"/>
            <a:ext cx="11602065" cy="171800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0" name="Google Shape;300;p6"/>
          <p:cNvSpPr txBox="1">
            <a:spLocks noGrp="1"/>
          </p:cNvSpPr>
          <p:nvPr>
            <p:ph type="body" idx="3"/>
          </p:nvPr>
        </p:nvSpPr>
        <p:spPr>
          <a:xfrm>
            <a:off x="926009" y="4333169"/>
            <a:ext cx="10320315" cy="512643"/>
          </a:xfrm>
          <a:prstGeom prst="rect">
            <a:avLst/>
          </a:prstGeom>
          <a:noFill/>
          <a:ln>
            <a:noFill/>
          </a:ln>
        </p:spPr>
        <p:txBody>
          <a:bodyPr spcFirstLastPara="1" wrap="square" lIns="0" tIns="0" rIns="0" bIns="0" anchor="t" anchorCtr="0">
            <a:noAutofit/>
          </a:bodyPr>
          <a:lstStyle/>
          <a:p>
            <a:pPr marL="0" indent="0"/>
            <a:r>
              <a:rPr lang="en-GB" dirty="0">
                <a:solidFill>
                  <a:schemeClr val="bg1"/>
                </a:solidFill>
                <a:latin typeface="Host Grotesk" panose="020B0604020202020204" charset="0"/>
              </a:rPr>
              <a:t>Contact us today for a consultation to discuss your specific cyber security needs and how our </a:t>
            </a:r>
            <a:r>
              <a:rPr lang="en-GB" dirty="0" err="1">
                <a:solidFill>
                  <a:schemeClr val="bg1"/>
                </a:solidFill>
                <a:latin typeface="Host Grotesk" panose="020B0604020202020204" charset="0"/>
              </a:rPr>
              <a:t>vCISO</a:t>
            </a:r>
            <a:r>
              <a:rPr lang="en-GB" dirty="0">
                <a:solidFill>
                  <a:schemeClr val="bg1"/>
                </a:solidFill>
                <a:latin typeface="Host Grotesk" panose="020B0604020202020204" charset="0"/>
              </a:rPr>
              <a:t> service can help you achieve your goals.</a:t>
            </a:r>
          </a:p>
        </p:txBody>
      </p:sp>
      <p:sp>
        <p:nvSpPr>
          <p:cNvPr id="3" name="Rectangle 2">
            <a:extLst>
              <a:ext uri="{FF2B5EF4-FFF2-40B4-BE49-F238E27FC236}">
                <a16:creationId xmlns:a16="http://schemas.microsoft.com/office/drawing/2014/main" id="{05FEEFE5-6D26-3B7E-489A-CCF83A1B4151}"/>
              </a:ext>
            </a:extLst>
          </p:cNvPr>
          <p:cNvSpPr>
            <a:spLocks noGrp="1" noRot="1" noMove="1" noResize="1" noEditPoints="1" noAdjustHandles="1" noChangeArrowheads="1" noChangeShapeType="1"/>
          </p:cNvSpPr>
          <p:nvPr/>
        </p:nvSpPr>
        <p:spPr>
          <a:xfrm>
            <a:off x="678426" y="2251587"/>
            <a:ext cx="10874477" cy="134319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Google Shape;300;p6">
            <a:extLst>
              <a:ext uri="{FF2B5EF4-FFF2-40B4-BE49-F238E27FC236}">
                <a16:creationId xmlns:a16="http://schemas.microsoft.com/office/drawing/2014/main" id="{3EE6453C-0834-3F36-7AE5-6610AA2ADEA2}"/>
              </a:ext>
            </a:extLst>
          </p:cNvPr>
          <p:cNvSpPr txBox="1">
            <a:spLocks/>
          </p:cNvSpPr>
          <p:nvPr/>
        </p:nvSpPr>
        <p:spPr>
          <a:xfrm>
            <a:off x="871711" y="2617178"/>
            <a:ext cx="10573037" cy="94223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Host Grotesk Light"/>
                <a:ea typeface="Host Grotesk Light"/>
                <a:cs typeface="Host Grotesk Light"/>
                <a:sym typeface="Host Grotesk Light"/>
              </a:defRPr>
            </a:lvl1pPr>
            <a:lvl2pPr marL="914400" marR="0" lvl="1"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Host Grotesk Light"/>
                <a:ea typeface="Host Grotesk Light"/>
                <a:cs typeface="Host Grotesk Light"/>
                <a:sym typeface="Host Grotesk Light"/>
              </a:defRPr>
            </a:lvl2pPr>
            <a:lvl3pPr marL="1371600" marR="0" lvl="2"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3pPr>
            <a:lvl4pPr marL="1828800" marR="0" lvl="3"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4pPr>
            <a:lvl5pPr marL="2286000" marR="0" lvl="4"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r>
              <a:rPr lang="en-GB" dirty="0"/>
              <a:t>In partnership with </a:t>
            </a:r>
            <a:r>
              <a:rPr lang="en-GB" dirty="0" err="1"/>
              <a:t>Cyberfort</a:t>
            </a:r>
            <a:r>
              <a:rPr lang="en-GB" dirty="0"/>
              <a:t>, we combine deep cyber security expertise with a practical, business-oriented approach. The </a:t>
            </a:r>
            <a:r>
              <a:rPr lang="en-GB" dirty="0" err="1"/>
              <a:t>vCISO</a:t>
            </a:r>
            <a:r>
              <a:rPr lang="en-GB" dirty="0"/>
              <a:t> service is delivered by experienced professionals who understand the challenges organisations face in today's complex threat landscape. We partner with leading technology, </a:t>
            </a:r>
            <a:r>
              <a:rPr lang="en-GB" dirty="0" err="1"/>
              <a:t>Cyberfort</a:t>
            </a:r>
            <a:r>
              <a:rPr lang="en-GB" dirty="0"/>
              <a:t>, who are one of only 24 NCSC Assured Cyber Security Consultancies in the UK, to provide our clients with access to a broader range of expertise and cutting-edge solutions.</a:t>
            </a:r>
          </a:p>
        </p:txBody>
      </p:sp>
    </p:spTree>
  </p:cSld>
  <p:clrMapOvr>
    <a:masterClrMapping/>
  </p:clrMapOvr>
</p:sld>
</file>

<file path=ppt/theme/theme1.xml><?xml version="1.0" encoding="utf-8"?>
<a:theme xmlns:a="http://schemas.openxmlformats.org/drawingml/2006/main" name="Office Theme">
  <a:themeElements>
    <a:clrScheme name="Cybit_2025">
      <a:dk1>
        <a:srgbClr val="191526"/>
      </a:dk1>
      <a:lt1>
        <a:srgbClr val="FFFFFF"/>
      </a:lt1>
      <a:dk2>
        <a:srgbClr val="191526"/>
      </a:dk2>
      <a:lt2>
        <a:srgbClr val="EAEAEA"/>
      </a:lt2>
      <a:accent1>
        <a:srgbClr val="191526"/>
      </a:accent1>
      <a:accent2>
        <a:srgbClr val="EAEAEA"/>
      </a:accent2>
      <a:accent3>
        <a:srgbClr val="A2AD9D"/>
      </a:accent3>
      <a:accent4>
        <a:srgbClr val="8993AD"/>
      </a:accent4>
      <a:accent5>
        <a:srgbClr val="CDB281"/>
      </a:accent5>
      <a:accent6>
        <a:srgbClr val="BC906B"/>
      </a:accent6>
      <a:hlink>
        <a:srgbClr val="191526"/>
      </a:hlink>
      <a:folHlink>
        <a:srgbClr val="1915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3F20DDA4682444A9BD0F79CDFB624F5" ma:contentTypeVersion="12" ma:contentTypeDescription="Create a new document." ma:contentTypeScope="" ma:versionID="e6707f7a74a85c5653c5883d3ba45fb1">
  <xsd:schema xmlns:xsd="http://www.w3.org/2001/XMLSchema" xmlns:xs="http://www.w3.org/2001/XMLSchema" xmlns:p="http://schemas.microsoft.com/office/2006/metadata/properties" xmlns:ns2="446bb1d1-9132-4d2a-b6a4-f56fe66fc4a9" xmlns:ns3="f3264935-fc1f-4b8e-b9fc-7170a8fb0512" targetNamespace="http://schemas.microsoft.com/office/2006/metadata/properties" ma:root="true" ma:fieldsID="1a48b1c7aad57e85e309dfe948cdebbd" ns2:_="" ns3:_="">
    <xsd:import namespace="446bb1d1-9132-4d2a-b6a4-f56fe66fc4a9"/>
    <xsd:import namespace="f3264935-fc1f-4b8e-b9fc-7170a8fb051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6bb1d1-9132-4d2a-b6a4-f56fe66fc4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fb40926-c1b7-4584-af76-aab0515ba51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3264935-fc1f-4b8e-b9fc-7170a8fb051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4c7b327-490c-4ea5-b4fc-d1c5290c3ac2}" ma:internalName="TaxCatchAll" ma:showField="CatchAllData" ma:web="f3264935-fc1f-4b8e-b9fc-7170a8fb051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3264935-fc1f-4b8e-b9fc-7170a8fb0512" xsi:nil="true"/>
    <lcf76f155ced4ddcb4097134ff3c332f xmlns="446bb1d1-9132-4d2a-b6a4-f56fe66fc4a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7B03FDE-1EFD-4EB4-B7C3-12C9A370A7D9}">
  <ds:schemaRefs>
    <ds:schemaRef ds:uri="http://schemas.microsoft.com/sharepoint/v3/contenttype/forms"/>
  </ds:schemaRefs>
</ds:datastoreItem>
</file>

<file path=customXml/itemProps2.xml><?xml version="1.0" encoding="utf-8"?>
<ds:datastoreItem xmlns:ds="http://schemas.openxmlformats.org/officeDocument/2006/customXml" ds:itemID="{A2ECE36D-D168-4780-AC2A-C060A387ED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6bb1d1-9132-4d2a-b6a4-f56fe66fc4a9"/>
    <ds:schemaRef ds:uri="f3264935-fc1f-4b8e-b9fc-7170a8fb05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3563B76-A542-4D7B-896D-202F336A0533}">
  <ds:schemaRefs>
    <ds:schemaRef ds:uri="http://schemas.microsoft.com/office/2006/metadata/properties"/>
    <ds:schemaRef ds:uri="http://schemas.microsoft.com/office/infopath/2007/PartnerControls"/>
    <ds:schemaRef ds:uri="f3264935-fc1f-4b8e-b9fc-7170a8fb0512"/>
    <ds:schemaRef ds:uri="446bb1d1-9132-4d2a-b6a4-f56fe66fc4a9"/>
  </ds:schemaRefs>
</ds:datastoreItem>
</file>

<file path=docProps/app.xml><?xml version="1.0" encoding="utf-8"?>
<Properties xmlns="http://schemas.openxmlformats.org/officeDocument/2006/extended-properties" xmlns:vt="http://schemas.openxmlformats.org/officeDocument/2006/docPropsVTypes">
  <TotalTime>1448</TotalTime>
  <Words>601</Words>
  <Application>Microsoft Office PowerPoint</Application>
  <PresentationFormat>Widescreen</PresentationFormat>
  <Paragraphs>45</Paragraphs>
  <Slides>4</Slides>
  <Notes>4</Notes>
  <HiddenSlides>0</HiddenSlides>
  <MMClips>0</MMClips>
  <ScaleCrop>false</ScaleCrop>
  <HeadingPairs>
    <vt:vector size="4" baseType="variant">
      <vt:variant>
        <vt:lpstr>Theme</vt:lpstr>
      </vt:variant>
      <vt:variant>
        <vt:i4>1</vt:i4>
      </vt:variant>
      <vt:variant>
        <vt:lpstr>Slide Titles</vt:lpstr>
      </vt:variant>
      <vt:variant>
        <vt:i4>4</vt:i4>
      </vt:variant>
    </vt:vector>
  </HeadingPairs>
  <TitlesOfParts>
    <vt:vector size="5" baseType="lpstr">
      <vt:lpstr>Office Theme</vt:lpstr>
      <vt:lpstr>VIRTUAL CHIEF INFORMATION SECURITY OFFICER (VCISO) SERVICE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Laura Wynn-Owen</dc:creator>
  <cp:lastModifiedBy>Gio Sizino</cp:lastModifiedBy>
  <cp:revision>14</cp:revision>
  <dcterms:created xsi:type="dcterms:W3CDTF">2023-09-04T15:24:21Z</dcterms:created>
  <dcterms:modified xsi:type="dcterms:W3CDTF">2025-08-21T15:32:59Z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757d93e-4a98-452f-9637-9e49cbbabcf8_Enabled">
    <vt:lpwstr>true</vt:lpwstr>
  </property>
  <property fmtid="{D5CDD505-2E9C-101B-9397-08002B2CF9AE}" pid="3" name="MSIP_Label_b757d93e-4a98-452f-9637-9e49cbbabcf8_SetDate">
    <vt:lpwstr>2025-07-29T13:29:33Z</vt:lpwstr>
  </property>
  <property fmtid="{D5CDD505-2E9C-101B-9397-08002B2CF9AE}" pid="4" name="MSIP_Label_b757d93e-4a98-452f-9637-9e49cbbabcf8_Method">
    <vt:lpwstr>Standard</vt:lpwstr>
  </property>
  <property fmtid="{D5CDD505-2E9C-101B-9397-08002B2CF9AE}" pid="5" name="MSIP_Label_b757d93e-4a98-452f-9637-9e49cbbabcf8_Name">
    <vt:lpwstr>Unclassified_</vt:lpwstr>
  </property>
  <property fmtid="{D5CDD505-2E9C-101B-9397-08002B2CF9AE}" pid="6" name="MSIP_Label_b757d93e-4a98-452f-9637-9e49cbbabcf8_SiteId">
    <vt:lpwstr>afde4782-7a2f-4c87-824f-7a386fa0c31b</vt:lpwstr>
  </property>
  <property fmtid="{D5CDD505-2E9C-101B-9397-08002B2CF9AE}" pid="7" name="MSIP_Label_b757d93e-4a98-452f-9637-9e49cbbabcf8_ActionId">
    <vt:lpwstr>0b2098c8-f0b5-4e20-8410-42f0e9cf2c8e</vt:lpwstr>
  </property>
  <property fmtid="{D5CDD505-2E9C-101B-9397-08002B2CF9AE}" pid="8" name="MSIP_Label_b757d93e-4a98-452f-9637-9e49cbbabcf8_ContentBits">
    <vt:lpwstr>0</vt:lpwstr>
  </property>
  <property fmtid="{D5CDD505-2E9C-101B-9397-08002B2CF9AE}" pid="9" name="MSIP_Label_b757d93e-4a98-452f-9637-9e49cbbabcf8_Tag">
    <vt:lpwstr>10, 3, 0, 1</vt:lpwstr>
  </property>
  <property fmtid="{D5CDD505-2E9C-101B-9397-08002B2CF9AE}" pid="10" name="ContentTypeId">
    <vt:lpwstr>0x01010003F20DDA4682444A9BD0F79CDFB624F5</vt:lpwstr>
  </property>
  <property fmtid="{D5CDD505-2E9C-101B-9397-08002B2CF9AE}" pid="11" name="MediaServiceImageTags">
    <vt:lpwstr/>
  </property>
</Properties>
</file>