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4"/>
  </p:sldMasterIdLst>
  <p:notesMasterIdLst>
    <p:notesMasterId r:id="rId9"/>
  </p:notesMasterIdLst>
  <p:sldIdLst>
    <p:sldId id="256" r:id="rId5"/>
    <p:sldId id="257" r:id="rId6"/>
    <p:sldId id="262" r:id="rId7"/>
    <p:sldId id="261" r:id="rId8"/>
  </p:sldIdLst>
  <p:sldSz cx="12192000" cy="6858000"/>
  <p:notesSz cx="6858000" cy="9144000"/>
  <p:embeddedFontLst>
    <p:embeddedFont>
      <p:font typeface="Host Grotesk" panose="020B0604020202020204" charset="0"/>
      <p:regular r:id="rId10"/>
      <p:bold r:id="rId11"/>
      <p:italic r:id="rId12"/>
      <p:boldItalic r:id="rId13"/>
    </p:embeddedFont>
    <p:embeddedFont>
      <p:font typeface="Host Grotesk Light" panose="020B0604020202020204" charset="0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4248">
          <p15:clr>
            <a:srgbClr val="A4A3A4"/>
          </p15:clr>
        </p15:guide>
        <p15:guide id="3" orient="horz" pos="1344">
          <p15:clr>
            <a:srgbClr val="A4A3A4"/>
          </p15:clr>
        </p15:guide>
        <p15:guide id="4" orient="horz" pos="2818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8" roundtripDataSignature="AMtx7mjykYhD3+F34TY4M/cW47Wt1WXg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8CA914-3A8F-6567-9791-F4E4D51AD7F0}" v="9" dt="2025-08-27T08:57:09.1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074" y="306"/>
      </p:cViewPr>
      <p:guideLst>
        <p:guide orient="horz" pos="2183"/>
        <p:guide pos="4248"/>
        <p:guide orient="horz" pos="1344"/>
        <p:guide orient="horz" pos="281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4.fntdata"/><Relationship Id="rId3" Type="http://schemas.openxmlformats.org/officeDocument/2006/relationships/customXml" Target="../customXml/item3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font" Target="fonts/font7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6.fntdata"/><Relationship Id="rId28" Type="http://customschemas.google.com/relationships/presentationmetadata" Target="metadata"/><Relationship Id="rId10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o Sizino" userId="S::gio.sizino@cybit.com::5bb4131d-65cd-4b02-b8e7-b9c18182aeed" providerId="AD" clId="Web-{AB8CA914-3A8F-6567-9791-F4E4D51AD7F0}"/>
    <pc:docChg chg="modSld">
      <pc:chgData name="Gio Sizino" userId="S::gio.sizino@cybit.com::5bb4131d-65cd-4b02-b8e7-b9c18182aeed" providerId="AD" clId="Web-{AB8CA914-3A8F-6567-9791-F4E4D51AD7F0}" dt="2025-08-27T08:57:09.153" v="7" actId="1076"/>
      <pc:docMkLst>
        <pc:docMk/>
      </pc:docMkLst>
      <pc:sldChg chg="modSp">
        <pc:chgData name="Gio Sizino" userId="S::gio.sizino@cybit.com::5bb4131d-65cd-4b02-b8e7-b9c18182aeed" providerId="AD" clId="Web-{AB8CA914-3A8F-6567-9791-F4E4D51AD7F0}" dt="2025-08-27T08:57:09.153" v="7" actId="1076"/>
        <pc:sldMkLst>
          <pc:docMk/>
          <pc:sldMk cId="0" sldId="257"/>
        </pc:sldMkLst>
        <pc:spChg chg="mod">
          <ac:chgData name="Gio Sizino" userId="S::gio.sizino@cybit.com::5bb4131d-65cd-4b02-b8e7-b9c18182aeed" providerId="AD" clId="Web-{AB8CA914-3A8F-6567-9791-F4E4D51AD7F0}" dt="2025-08-27T08:57:09.153" v="7" actId="1076"/>
          <ac:spMkLst>
            <pc:docMk/>
            <pc:sldMk cId="0" sldId="257"/>
            <ac:spMk id="194" creationId="{00000000-0000-0000-0000-000000000000}"/>
          </ac:spMkLst>
        </pc:spChg>
      </pc:sldChg>
      <pc:sldChg chg="addSp delSp">
        <pc:chgData name="Gio Sizino" userId="S::gio.sizino@cybit.com::5bb4131d-65cd-4b02-b8e7-b9c18182aeed" providerId="AD" clId="Web-{AB8CA914-3A8F-6567-9791-F4E4D51AD7F0}" dt="2025-08-27T08:55:37.634" v="2"/>
        <pc:sldMkLst>
          <pc:docMk/>
          <pc:sldMk cId="0" sldId="261"/>
        </pc:sldMkLst>
        <pc:spChg chg="add del">
          <ac:chgData name="Gio Sizino" userId="S::gio.sizino@cybit.com::5bb4131d-65cd-4b02-b8e7-b9c18182aeed" providerId="AD" clId="Web-{AB8CA914-3A8F-6567-9791-F4E4D51AD7F0}" dt="2025-08-27T08:55:37.634" v="2"/>
          <ac:spMkLst>
            <pc:docMk/>
            <pc:sldMk cId="0" sldId="261"/>
            <ac:spMk id="4" creationId="{B05E8429-AD9C-753A-8976-EBF5E9707824}"/>
          </ac:spMkLst>
        </pc:spChg>
      </pc:sldChg>
    </pc:docChg>
  </pc:docChgLst>
  <pc:docChgLst>
    <pc:chgData name="Gio Sizino" userId="S::gio.sizino@cybit.com::5bb4131d-65cd-4b02-b8e7-b9c18182aeed" providerId="AD" clId="Web-{A372146B-1D7C-C9E3-3CCC-1E5395DD2C95}"/>
    <pc:docChg chg="modSld">
      <pc:chgData name="Gio Sizino" userId="S::gio.sizino@cybit.com::5bb4131d-65cd-4b02-b8e7-b9c18182aeed" providerId="AD" clId="Web-{A372146B-1D7C-C9E3-3CCC-1E5395DD2C95}" dt="2025-08-21T15:23:49.867" v="29" actId="1076"/>
      <pc:docMkLst>
        <pc:docMk/>
      </pc:docMkLst>
      <pc:sldChg chg="modSp">
        <pc:chgData name="Gio Sizino" userId="S::gio.sizino@cybit.com::5bb4131d-65cd-4b02-b8e7-b9c18182aeed" providerId="AD" clId="Web-{A372146B-1D7C-C9E3-3CCC-1E5395DD2C95}" dt="2025-08-21T15:21:45.784" v="26" actId="1076"/>
        <pc:sldMkLst>
          <pc:docMk/>
          <pc:sldMk cId="0" sldId="256"/>
        </pc:sldMkLst>
        <pc:spChg chg="mod">
          <ac:chgData name="Gio Sizino" userId="S::gio.sizino@cybit.com::5bb4131d-65cd-4b02-b8e7-b9c18182aeed" providerId="AD" clId="Web-{A372146B-1D7C-C9E3-3CCC-1E5395DD2C95}" dt="2025-08-21T15:21:45.784" v="26" actId="1076"/>
          <ac:spMkLst>
            <pc:docMk/>
            <pc:sldMk cId="0" sldId="256"/>
            <ac:spMk id="180" creationId="{00000000-0000-0000-0000-000000000000}"/>
          </ac:spMkLst>
        </pc:spChg>
        <pc:picChg chg="mod">
          <ac:chgData name="Gio Sizino" userId="S::gio.sizino@cybit.com::5bb4131d-65cd-4b02-b8e7-b9c18182aeed" providerId="AD" clId="Web-{A372146B-1D7C-C9E3-3CCC-1E5395DD2C95}" dt="2025-08-21T15:21:38.549" v="25"/>
          <ac:picMkLst>
            <pc:docMk/>
            <pc:sldMk cId="0" sldId="256"/>
            <ac:picMk id="179" creationId="{00000000-0000-0000-0000-000000000000}"/>
          </ac:picMkLst>
        </pc:picChg>
      </pc:sldChg>
      <pc:sldChg chg="modSp">
        <pc:chgData name="Gio Sizino" userId="S::gio.sizino@cybit.com::5bb4131d-65cd-4b02-b8e7-b9c18182aeed" providerId="AD" clId="Web-{A372146B-1D7C-C9E3-3CCC-1E5395DD2C95}" dt="2025-08-21T15:23:49.867" v="29" actId="1076"/>
        <pc:sldMkLst>
          <pc:docMk/>
          <pc:sldMk cId="0" sldId="257"/>
        </pc:sldMkLst>
        <pc:spChg chg="mod">
          <ac:chgData name="Gio Sizino" userId="S::gio.sizino@cybit.com::5bb4131d-65cd-4b02-b8e7-b9c18182aeed" providerId="AD" clId="Web-{A372146B-1D7C-C9E3-3CCC-1E5395DD2C95}" dt="2025-08-21T15:23:49.867" v="29" actId="1076"/>
          <ac:spMkLst>
            <pc:docMk/>
            <pc:sldMk cId="0" sldId="257"/>
            <ac:spMk id="191" creationId="{00000000-0000-0000-0000-000000000000}"/>
          </ac:spMkLst>
        </pc:spChg>
        <pc:picChg chg="mod">
          <ac:chgData name="Gio Sizino" userId="S::gio.sizino@cybit.com::5bb4131d-65cd-4b02-b8e7-b9c18182aeed" providerId="AD" clId="Web-{A372146B-1D7C-C9E3-3CCC-1E5395DD2C95}" dt="2025-08-21T15:23:45.429" v="28"/>
          <ac:picMkLst>
            <pc:docMk/>
            <pc:sldMk cId="0" sldId="257"/>
            <ac:picMk id="190" creationId="{00000000-0000-0000-0000-000000000000}"/>
          </ac:picMkLst>
        </pc:picChg>
      </pc:sldChg>
      <pc:sldChg chg="addSp modSp">
        <pc:chgData name="Gio Sizino" userId="S::gio.sizino@cybit.com::5bb4131d-65cd-4b02-b8e7-b9c18182aeed" providerId="AD" clId="Web-{A372146B-1D7C-C9E3-3CCC-1E5395DD2C95}" dt="2025-08-21T15:17:33.181" v="23" actId="1076"/>
        <pc:sldMkLst>
          <pc:docMk/>
          <pc:sldMk cId="0" sldId="261"/>
        </pc:sldMkLst>
        <pc:spChg chg="add mod">
          <ac:chgData name="Gio Sizino" userId="S::gio.sizino@cybit.com::5bb4131d-65cd-4b02-b8e7-b9c18182aeed" providerId="AD" clId="Web-{A372146B-1D7C-C9E3-3CCC-1E5395DD2C95}" dt="2025-08-21T15:17:33.181" v="23" actId="1076"/>
          <ac:spMkLst>
            <pc:docMk/>
            <pc:sldMk cId="0" sldId="261"/>
            <ac:spMk id="3" creationId="{F281271D-7ACB-B42A-EB84-2FAE0B23984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ost Grotesk"/>
                <a:ea typeface="Host Grotesk"/>
                <a:cs typeface="Host Grotesk"/>
                <a:sym typeface="Host Grotesk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ost Grotesk"/>
                <a:ea typeface="Host Grotesk"/>
                <a:cs typeface="Host Grotesk"/>
                <a:sym typeface="Host Grotesk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ost Grotesk"/>
                <a:ea typeface="Host Grotesk"/>
                <a:cs typeface="Host Grotesk"/>
                <a:sym typeface="Host Grotesk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ost Grotesk"/>
                <a:ea typeface="Host Grotesk"/>
                <a:cs typeface="Host Grotesk"/>
                <a:sym typeface="Host Grotesk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Host Grotesk"/>
                <a:ea typeface="Host Grotesk"/>
                <a:cs typeface="Host Grotesk"/>
                <a:sym typeface="Host Grotesk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Host Grotesk"/>
              <a:ea typeface="Host Grotesk"/>
              <a:cs typeface="Host Grotesk"/>
              <a:sym typeface="Host Grotesk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solidFill>
          <a:schemeClr val="accen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8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4" name="Google Shape;14;p8"/>
          <p:cNvSpPr txBox="1">
            <a:spLocks noGrp="1"/>
          </p:cNvSpPr>
          <p:nvPr>
            <p:ph type="title"/>
          </p:nvPr>
        </p:nvSpPr>
        <p:spPr>
          <a:xfrm>
            <a:off x="936550" y="1232781"/>
            <a:ext cx="3842982" cy="1970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ost Grotesk Light"/>
              <a:buNone/>
              <a:defRPr sz="28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9900" y="6039184"/>
            <a:ext cx="1422400" cy="37405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8"/>
          <p:cNvSpPr txBox="1">
            <a:spLocks noGrp="1"/>
          </p:cNvSpPr>
          <p:nvPr>
            <p:ph type="body" idx="1"/>
          </p:nvPr>
        </p:nvSpPr>
        <p:spPr>
          <a:xfrm>
            <a:off x="469900" y="428717"/>
            <a:ext cx="3842982" cy="239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 b="0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378">
          <p15:clr>
            <a:srgbClr val="FBAE40"/>
          </p15:clr>
        </p15:guide>
        <p15:guide id="3" orient="horz">
          <p15:clr>
            <a:srgbClr val="FBAE40"/>
          </p15:clr>
        </p15:guide>
        <p15:guide id="4" pos="30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Four subtitle and image">
  <p:cSld name="1_Four subtitle and imag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"/>
          <p:cNvSpPr txBox="1">
            <a:spLocks noGrp="1"/>
          </p:cNvSpPr>
          <p:nvPr>
            <p:ph type="body" idx="1"/>
          </p:nvPr>
        </p:nvSpPr>
        <p:spPr>
          <a:xfrm>
            <a:off x="469899" y="997540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>
                <a:solidFill>
                  <a:schemeClr val="accen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body" idx="2"/>
          </p:nvPr>
        </p:nvSpPr>
        <p:spPr>
          <a:xfrm>
            <a:off x="469900" y="428717"/>
            <a:ext cx="5116174" cy="239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None/>
              <a:defRPr sz="1050" b="0" i="0">
                <a:solidFill>
                  <a:schemeClr val="dk2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>
            <a:spLocks noGrp="1"/>
          </p:cNvSpPr>
          <p:nvPr>
            <p:ph type="pic" idx="3"/>
          </p:nvPr>
        </p:nvSpPr>
        <p:spPr>
          <a:xfrm>
            <a:off x="6778627" y="0"/>
            <a:ext cx="541337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21" name="Google Shape;21;p9"/>
          <p:cNvSpPr txBox="1">
            <a:spLocks noGrp="1"/>
          </p:cNvSpPr>
          <p:nvPr>
            <p:ph type="body" idx="4"/>
          </p:nvPr>
        </p:nvSpPr>
        <p:spPr>
          <a:xfrm>
            <a:off x="479425" y="1435828"/>
            <a:ext cx="5909945" cy="4626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9"/>
          <p:cNvSpPr txBox="1">
            <a:spLocks noGrp="1"/>
          </p:cNvSpPr>
          <p:nvPr>
            <p:ph type="body" idx="5"/>
          </p:nvPr>
        </p:nvSpPr>
        <p:spPr>
          <a:xfrm>
            <a:off x="7281737" y="3371970"/>
            <a:ext cx="4310743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body" idx="6"/>
          </p:nvPr>
        </p:nvSpPr>
        <p:spPr>
          <a:xfrm>
            <a:off x="7291263" y="3967048"/>
            <a:ext cx="4421312" cy="2072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18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2615">
          <p15:clr>
            <a:srgbClr val="FBAE40"/>
          </p15:clr>
        </p15:guide>
        <p15:guide id="3" pos="268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Four subtitle and image">
  <p:cSld name="12_Four subtitle and imag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469900" y="428717"/>
            <a:ext cx="3297426" cy="239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 b="0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3392652" y="3168928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3394369" y="2074936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5"/>
          </p:nvPr>
        </p:nvSpPr>
        <p:spPr>
          <a:xfrm>
            <a:off x="495281" y="2074936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6"/>
          </p:nvPr>
        </p:nvSpPr>
        <p:spPr>
          <a:xfrm>
            <a:off x="492705" y="3170278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7"/>
          </p:nvPr>
        </p:nvSpPr>
        <p:spPr>
          <a:xfrm>
            <a:off x="3392652" y="4262920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body" idx="8"/>
          </p:nvPr>
        </p:nvSpPr>
        <p:spPr>
          <a:xfrm>
            <a:off x="492705" y="4265620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9"/>
          </p:nvPr>
        </p:nvSpPr>
        <p:spPr>
          <a:xfrm>
            <a:off x="492705" y="5360962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3"/>
          </p:nvPr>
        </p:nvSpPr>
        <p:spPr>
          <a:xfrm>
            <a:off x="492704" y="997540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14"/>
          </p:nvPr>
        </p:nvSpPr>
        <p:spPr>
          <a:xfrm>
            <a:off x="3392652" y="5356911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body" idx="15"/>
          </p:nvPr>
        </p:nvSpPr>
        <p:spPr>
          <a:xfrm>
            <a:off x="9192545" y="3168928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6"/>
          </p:nvPr>
        </p:nvSpPr>
        <p:spPr>
          <a:xfrm>
            <a:off x="9192545" y="2074936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7"/>
          </p:nvPr>
        </p:nvSpPr>
        <p:spPr>
          <a:xfrm>
            <a:off x="6293457" y="2074936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8"/>
          </p:nvPr>
        </p:nvSpPr>
        <p:spPr>
          <a:xfrm>
            <a:off x="6292599" y="3170278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9"/>
          </p:nvPr>
        </p:nvSpPr>
        <p:spPr>
          <a:xfrm>
            <a:off x="9192545" y="4262920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20"/>
          </p:nvPr>
        </p:nvSpPr>
        <p:spPr>
          <a:xfrm>
            <a:off x="6292599" y="4265620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21"/>
          </p:nvPr>
        </p:nvSpPr>
        <p:spPr>
          <a:xfrm>
            <a:off x="6292599" y="5360962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22"/>
          </p:nvPr>
        </p:nvSpPr>
        <p:spPr>
          <a:xfrm>
            <a:off x="9192545" y="5356911"/>
            <a:ext cx="2523206" cy="503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3976">
          <p15:clr>
            <a:srgbClr val="FBAE40"/>
          </p15:clr>
        </p15:guide>
        <p15:guide id="3" pos="268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Four subtitle and image">
  <p:cSld name="6_Four subtitle and image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body" idx="1"/>
          </p:nvPr>
        </p:nvSpPr>
        <p:spPr>
          <a:xfrm>
            <a:off x="469900" y="428717"/>
            <a:ext cx="3297426" cy="239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 b="0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2"/>
          </p:nvPr>
        </p:nvSpPr>
        <p:spPr>
          <a:xfrm>
            <a:off x="469899" y="997540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body" idx="3"/>
          </p:nvPr>
        </p:nvSpPr>
        <p:spPr>
          <a:xfrm>
            <a:off x="4260055" y="987211"/>
            <a:ext cx="6001539" cy="123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body" idx="4"/>
          </p:nvPr>
        </p:nvSpPr>
        <p:spPr>
          <a:xfrm>
            <a:off x="839890" y="2673262"/>
            <a:ext cx="2788193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body" idx="5"/>
          </p:nvPr>
        </p:nvSpPr>
        <p:spPr>
          <a:xfrm>
            <a:off x="4630223" y="2673262"/>
            <a:ext cx="2803292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0" name="Google Shape;80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9426" y="2227869"/>
            <a:ext cx="98922" cy="14376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" name="Google Shape;81;p13"/>
          <p:cNvCxnSpPr/>
          <p:nvPr/>
        </p:nvCxnSpPr>
        <p:spPr>
          <a:xfrm>
            <a:off x="4254659" y="2267498"/>
            <a:ext cx="0" cy="1295400"/>
          </a:xfrm>
          <a:prstGeom prst="straightConnector1">
            <a:avLst/>
          </a:prstGeom>
          <a:noFill/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2" name="Google Shape;82;p13"/>
          <p:cNvCxnSpPr/>
          <p:nvPr/>
        </p:nvCxnSpPr>
        <p:spPr>
          <a:xfrm>
            <a:off x="7930970" y="2267498"/>
            <a:ext cx="0" cy="1295400"/>
          </a:xfrm>
          <a:prstGeom prst="straightConnector1">
            <a:avLst/>
          </a:prstGeom>
          <a:noFill/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3" name="Google Shape;83;p13"/>
          <p:cNvCxnSpPr/>
          <p:nvPr/>
        </p:nvCxnSpPr>
        <p:spPr>
          <a:xfrm>
            <a:off x="4254659" y="4073438"/>
            <a:ext cx="0" cy="1295400"/>
          </a:xfrm>
          <a:prstGeom prst="straightConnector1">
            <a:avLst/>
          </a:prstGeom>
          <a:noFill/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4" name="Google Shape;84;p13"/>
          <p:cNvCxnSpPr/>
          <p:nvPr/>
        </p:nvCxnSpPr>
        <p:spPr>
          <a:xfrm>
            <a:off x="7930970" y="4073438"/>
            <a:ext cx="0" cy="1295400"/>
          </a:xfrm>
          <a:prstGeom prst="straightConnector1">
            <a:avLst/>
          </a:prstGeom>
          <a:noFill/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5" name="Google Shape;85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11607281" y="2227869"/>
            <a:ext cx="98922" cy="1437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 descr="Tic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0223" y="2375581"/>
            <a:ext cx="251012" cy="251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 descr="Tic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9140" y="2375581"/>
            <a:ext cx="251012" cy="251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 descr="Tic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890" y="2375581"/>
            <a:ext cx="251012" cy="25101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 txBox="1">
            <a:spLocks noGrp="1"/>
          </p:cNvSpPr>
          <p:nvPr>
            <p:ph type="body" idx="6"/>
          </p:nvPr>
        </p:nvSpPr>
        <p:spPr>
          <a:xfrm>
            <a:off x="8299140" y="2673262"/>
            <a:ext cx="2803292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body" idx="7"/>
          </p:nvPr>
        </p:nvSpPr>
        <p:spPr>
          <a:xfrm>
            <a:off x="839890" y="4479202"/>
            <a:ext cx="2788193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body" idx="8"/>
          </p:nvPr>
        </p:nvSpPr>
        <p:spPr>
          <a:xfrm>
            <a:off x="4630223" y="4479202"/>
            <a:ext cx="2803292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2" name="Google Shape;92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426" y="4033809"/>
            <a:ext cx="98922" cy="1437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11607281" y="4033809"/>
            <a:ext cx="98922" cy="1437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3" descr="Tic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0223" y="4181521"/>
            <a:ext cx="251012" cy="251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 descr="Tic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99140" y="4181521"/>
            <a:ext cx="251012" cy="251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3" descr="Tick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890" y="4181521"/>
            <a:ext cx="251012" cy="251012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3"/>
          <p:cNvSpPr txBox="1">
            <a:spLocks noGrp="1"/>
          </p:cNvSpPr>
          <p:nvPr>
            <p:ph type="body" idx="9"/>
          </p:nvPr>
        </p:nvSpPr>
        <p:spPr>
          <a:xfrm>
            <a:off x="8299140" y="4479202"/>
            <a:ext cx="2803292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2615">
          <p15:clr>
            <a:srgbClr val="FBAE40"/>
          </p15:clr>
        </p15:guide>
        <p15:guide id="3" pos="268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Four subtitle and image">
  <p:cSld name="7_Four subtitle and imag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4"/>
          <p:cNvSpPr txBox="1">
            <a:spLocks noGrp="1"/>
          </p:cNvSpPr>
          <p:nvPr>
            <p:ph type="body" idx="1"/>
          </p:nvPr>
        </p:nvSpPr>
        <p:spPr>
          <a:xfrm>
            <a:off x="469900" y="428717"/>
            <a:ext cx="3297426" cy="239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None/>
              <a:defRPr sz="1050" b="0" i="0">
                <a:solidFill>
                  <a:schemeClr val="dk2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body" idx="2"/>
          </p:nvPr>
        </p:nvSpPr>
        <p:spPr>
          <a:xfrm>
            <a:off x="469899" y="997540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>
                <a:solidFill>
                  <a:schemeClr val="accen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body" idx="3"/>
          </p:nvPr>
        </p:nvSpPr>
        <p:spPr>
          <a:xfrm>
            <a:off x="1022039" y="1454064"/>
            <a:ext cx="4720429" cy="51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body" idx="4"/>
          </p:nvPr>
        </p:nvSpPr>
        <p:spPr>
          <a:xfrm>
            <a:off x="1022039" y="2197014"/>
            <a:ext cx="4720429" cy="51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body" idx="5"/>
          </p:nvPr>
        </p:nvSpPr>
        <p:spPr>
          <a:xfrm>
            <a:off x="1022039" y="2939964"/>
            <a:ext cx="4720429" cy="51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body" idx="6"/>
          </p:nvPr>
        </p:nvSpPr>
        <p:spPr>
          <a:xfrm>
            <a:off x="1022039" y="3682914"/>
            <a:ext cx="4720429" cy="51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body" idx="7"/>
          </p:nvPr>
        </p:nvSpPr>
        <p:spPr>
          <a:xfrm>
            <a:off x="1022039" y="4425864"/>
            <a:ext cx="4720429" cy="51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body" idx="8"/>
          </p:nvPr>
        </p:nvSpPr>
        <p:spPr>
          <a:xfrm>
            <a:off x="1022039" y="5911764"/>
            <a:ext cx="4720429" cy="51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14"/>
          <p:cNvSpPr txBox="1">
            <a:spLocks noGrp="1"/>
          </p:cNvSpPr>
          <p:nvPr>
            <p:ph type="body" idx="9"/>
          </p:nvPr>
        </p:nvSpPr>
        <p:spPr>
          <a:xfrm>
            <a:off x="1022039" y="5168814"/>
            <a:ext cx="4720429" cy="51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14"/>
          <p:cNvSpPr>
            <a:spLocks noGrp="1"/>
          </p:cNvSpPr>
          <p:nvPr>
            <p:ph type="pic" idx="13"/>
          </p:nvPr>
        </p:nvSpPr>
        <p:spPr>
          <a:xfrm>
            <a:off x="6449534" y="0"/>
            <a:ext cx="574246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sp>
      <p:sp>
        <p:nvSpPr>
          <p:cNvPr id="109" name="Google Shape;109;p14"/>
          <p:cNvSpPr txBox="1">
            <a:spLocks noGrp="1"/>
          </p:cNvSpPr>
          <p:nvPr>
            <p:ph type="body" idx="14"/>
          </p:nvPr>
        </p:nvSpPr>
        <p:spPr>
          <a:xfrm>
            <a:off x="6871886" y="3371970"/>
            <a:ext cx="4164210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14"/>
          <p:cNvSpPr txBox="1">
            <a:spLocks noGrp="1"/>
          </p:cNvSpPr>
          <p:nvPr>
            <p:ph type="body" idx="15"/>
          </p:nvPr>
        </p:nvSpPr>
        <p:spPr>
          <a:xfrm>
            <a:off x="6881411" y="3967048"/>
            <a:ext cx="4831164" cy="2072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algn="l">
              <a:lnSpc>
                <a:spcPct val="118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2615">
          <p15:clr>
            <a:srgbClr val="FBAE40"/>
          </p15:clr>
        </p15:guide>
        <p15:guide id="3" pos="268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Four subtitle and image">
  <p:cSld name="9_Four subtitle and image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"/>
          <p:cNvSpPr txBox="1">
            <a:spLocks noGrp="1"/>
          </p:cNvSpPr>
          <p:nvPr>
            <p:ph type="body" idx="1"/>
          </p:nvPr>
        </p:nvSpPr>
        <p:spPr>
          <a:xfrm>
            <a:off x="469900" y="428717"/>
            <a:ext cx="3297426" cy="239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None/>
              <a:defRPr sz="1050" b="0" i="0">
                <a:solidFill>
                  <a:schemeClr val="dk2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body" idx="2"/>
          </p:nvPr>
        </p:nvSpPr>
        <p:spPr>
          <a:xfrm>
            <a:off x="469899" y="997540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>
                <a:solidFill>
                  <a:schemeClr val="accen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body" idx="3"/>
          </p:nvPr>
        </p:nvSpPr>
        <p:spPr>
          <a:xfrm>
            <a:off x="479426" y="1454064"/>
            <a:ext cx="3671888" cy="2928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1200" b="0" i="0">
                <a:solidFill>
                  <a:schemeClr val="dk2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body" idx="4"/>
          </p:nvPr>
        </p:nvSpPr>
        <p:spPr>
          <a:xfrm>
            <a:off x="8767673" y="2768232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15"/>
          <p:cNvSpPr/>
          <p:nvPr/>
        </p:nvSpPr>
        <p:spPr>
          <a:xfrm>
            <a:off x="4259264" y="0"/>
            <a:ext cx="7932736" cy="6858301"/>
          </a:xfrm>
          <a:prstGeom prst="rect">
            <a:avLst/>
          </a:prstGeom>
          <a:solidFill>
            <a:schemeClr val="accent4">
              <a:alpha val="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5"/>
          <p:cNvSpPr txBox="1">
            <a:spLocks noGrp="1"/>
          </p:cNvSpPr>
          <p:nvPr>
            <p:ph type="body" idx="5"/>
          </p:nvPr>
        </p:nvSpPr>
        <p:spPr>
          <a:xfrm>
            <a:off x="8767673" y="1506592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body" idx="6"/>
          </p:nvPr>
        </p:nvSpPr>
        <p:spPr>
          <a:xfrm>
            <a:off x="5171346" y="1506592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body" idx="7"/>
          </p:nvPr>
        </p:nvSpPr>
        <p:spPr>
          <a:xfrm>
            <a:off x="5168770" y="2768232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body" idx="8"/>
          </p:nvPr>
        </p:nvSpPr>
        <p:spPr>
          <a:xfrm>
            <a:off x="8767673" y="4122470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5"/>
          <p:cNvSpPr txBox="1">
            <a:spLocks noGrp="1"/>
          </p:cNvSpPr>
          <p:nvPr>
            <p:ph type="body" idx="9"/>
          </p:nvPr>
        </p:nvSpPr>
        <p:spPr>
          <a:xfrm>
            <a:off x="5168770" y="4122470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15"/>
          <p:cNvSpPr txBox="1">
            <a:spLocks noGrp="1"/>
          </p:cNvSpPr>
          <p:nvPr>
            <p:ph type="body" idx="13"/>
          </p:nvPr>
        </p:nvSpPr>
        <p:spPr>
          <a:xfrm>
            <a:off x="5168770" y="5360961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2615">
          <p15:clr>
            <a:srgbClr val="FBAE40"/>
          </p15:clr>
        </p15:guide>
        <p15:guide id="3" pos="268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Four subtitle and image">
  <p:cSld name="10_Four subtitle and image">
    <p:bg>
      <p:bgPr>
        <a:solidFill>
          <a:schemeClr val="accent3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6"/>
          <p:cNvSpPr txBox="1">
            <a:spLocks noGrp="1"/>
          </p:cNvSpPr>
          <p:nvPr>
            <p:ph type="body" idx="1"/>
          </p:nvPr>
        </p:nvSpPr>
        <p:spPr>
          <a:xfrm>
            <a:off x="469900" y="428717"/>
            <a:ext cx="3297426" cy="239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None/>
              <a:defRPr sz="1050" b="0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16"/>
          <p:cNvSpPr txBox="1">
            <a:spLocks noGrp="1"/>
          </p:cNvSpPr>
          <p:nvPr>
            <p:ph type="body" idx="2"/>
          </p:nvPr>
        </p:nvSpPr>
        <p:spPr>
          <a:xfrm>
            <a:off x="3957604" y="2878469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16"/>
          <p:cNvSpPr txBox="1">
            <a:spLocks noGrp="1"/>
          </p:cNvSpPr>
          <p:nvPr>
            <p:ph type="body" idx="3"/>
          </p:nvPr>
        </p:nvSpPr>
        <p:spPr>
          <a:xfrm>
            <a:off x="3957604" y="1631595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16"/>
          <p:cNvSpPr txBox="1">
            <a:spLocks noGrp="1"/>
          </p:cNvSpPr>
          <p:nvPr>
            <p:ph type="body" idx="4"/>
          </p:nvPr>
        </p:nvSpPr>
        <p:spPr>
          <a:xfrm>
            <a:off x="495280" y="1631595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body" idx="5"/>
          </p:nvPr>
        </p:nvSpPr>
        <p:spPr>
          <a:xfrm>
            <a:off x="492704" y="2878469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16"/>
          <p:cNvSpPr txBox="1">
            <a:spLocks noGrp="1"/>
          </p:cNvSpPr>
          <p:nvPr>
            <p:ph type="body" idx="6"/>
          </p:nvPr>
        </p:nvSpPr>
        <p:spPr>
          <a:xfrm>
            <a:off x="3957604" y="4122470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body" idx="7"/>
          </p:nvPr>
        </p:nvSpPr>
        <p:spPr>
          <a:xfrm>
            <a:off x="492704" y="4122470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body" idx="8"/>
          </p:nvPr>
        </p:nvSpPr>
        <p:spPr>
          <a:xfrm>
            <a:off x="492704" y="5360961"/>
            <a:ext cx="2944901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1" i="0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16"/>
          <p:cNvSpPr txBox="1">
            <a:spLocks noGrp="1"/>
          </p:cNvSpPr>
          <p:nvPr>
            <p:ph type="body" idx="9"/>
          </p:nvPr>
        </p:nvSpPr>
        <p:spPr>
          <a:xfrm>
            <a:off x="492704" y="997540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3976">
          <p15:clr>
            <a:srgbClr val="FBAE40"/>
          </p15:clr>
        </p15:guide>
        <p15:guide id="3" pos="2683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Four subtitle and image">
  <p:cSld name="11_Four subtitle and image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>
            <a:spLocks noGrp="1"/>
          </p:cNvSpPr>
          <p:nvPr>
            <p:ph type="body" idx="1"/>
          </p:nvPr>
        </p:nvSpPr>
        <p:spPr>
          <a:xfrm>
            <a:off x="469900" y="428717"/>
            <a:ext cx="3297426" cy="239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None/>
              <a:defRPr sz="1050" b="0" i="0">
                <a:solidFill>
                  <a:schemeClr val="dk2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050"/>
              <a:buNone/>
              <a:defRPr sz="1050">
                <a:solidFill>
                  <a:schemeClr val="accen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body" idx="2"/>
          </p:nvPr>
        </p:nvSpPr>
        <p:spPr>
          <a:xfrm>
            <a:off x="469899" y="997540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1" i="0">
                <a:solidFill>
                  <a:schemeClr val="accen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lvl="1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lvl="2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lvl="3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lvl="4" indent="-22860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body" idx="3"/>
          </p:nvPr>
        </p:nvSpPr>
        <p:spPr>
          <a:xfrm>
            <a:off x="499195" y="1829217"/>
            <a:ext cx="2097198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body" idx="4"/>
          </p:nvPr>
        </p:nvSpPr>
        <p:spPr>
          <a:xfrm>
            <a:off x="479425" y="2655117"/>
            <a:ext cx="2115432" cy="51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38" name="Google Shape;138;p17"/>
          <p:cNvGrpSpPr/>
          <p:nvPr/>
        </p:nvGrpSpPr>
        <p:grpSpPr>
          <a:xfrm rot="10800000">
            <a:off x="481977" y="3246083"/>
            <a:ext cx="9116760" cy="444562"/>
            <a:chOff x="797560" y="3642235"/>
            <a:chExt cx="9116760" cy="699404"/>
          </a:xfrm>
        </p:grpSpPr>
        <p:cxnSp>
          <p:nvCxnSpPr>
            <p:cNvPr id="139" name="Google Shape;139;p17"/>
            <p:cNvCxnSpPr/>
            <p:nvPr/>
          </p:nvCxnSpPr>
          <p:spPr>
            <a:xfrm rot="10800000">
              <a:off x="3083100" y="3642235"/>
              <a:ext cx="0" cy="69940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0" name="Google Shape;140;p17"/>
            <p:cNvCxnSpPr/>
            <p:nvPr/>
          </p:nvCxnSpPr>
          <p:spPr>
            <a:xfrm rot="10800000">
              <a:off x="797560" y="3642235"/>
              <a:ext cx="0" cy="69940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1" name="Google Shape;141;p17"/>
            <p:cNvCxnSpPr/>
            <p:nvPr/>
          </p:nvCxnSpPr>
          <p:spPr>
            <a:xfrm rot="10800000">
              <a:off x="5343240" y="3642235"/>
              <a:ext cx="0" cy="69940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2" name="Google Shape;142;p17"/>
            <p:cNvCxnSpPr/>
            <p:nvPr/>
          </p:nvCxnSpPr>
          <p:spPr>
            <a:xfrm rot="10800000">
              <a:off x="7628780" y="3642235"/>
              <a:ext cx="0" cy="69940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3" name="Google Shape;143;p17"/>
            <p:cNvCxnSpPr/>
            <p:nvPr/>
          </p:nvCxnSpPr>
          <p:spPr>
            <a:xfrm rot="10800000">
              <a:off x="9914320" y="3642235"/>
              <a:ext cx="0" cy="69940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144" name="Google Shape;144;p17"/>
          <p:cNvCxnSpPr/>
          <p:nvPr/>
        </p:nvCxnSpPr>
        <p:spPr>
          <a:xfrm>
            <a:off x="0" y="3921259"/>
            <a:ext cx="121920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5" name="Google Shape;145;p17"/>
          <p:cNvSpPr/>
          <p:nvPr/>
        </p:nvSpPr>
        <p:spPr>
          <a:xfrm>
            <a:off x="499197" y="3776987"/>
            <a:ext cx="821603" cy="316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accent4"/>
                </a:solidFill>
                <a:latin typeface="Host Grotesk"/>
                <a:ea typeface="Host Grotesk"/>
                <a:cs typeface="Host Grotesk"/>
                <a:sym typeface="Host Grotesk"/>
              </a:rPr>
              <a:t>01</a:t>
            </a:r>
            <a:endParaRPr/>
          </a:p>
        </p:txBody>
      </p:sp>
      <p:sp>
        <p:nvSpPr>
          <p:cNvPr id="146" name="Google Shape;146;p17"/>
          <p:cNvSpPr/>
          <p:nvPr/>
        </p:nvSpPr>
        <p:spPr>
          <a:xfrm>
            <a:off x="1636190" y="3776987"/>
            <a:ext cx="821603" cy="316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accent4"/>
                </a:solidFill>
                <a:latin typeface="Host Grotesk"/>
                <a:ea typeface="Host Grotesk"/>
                <a:cs typeface="Host Grotesk"/>
                <a:sym typeface="Host Grotesk"/>
              </a:rPr>
              <a:t>02</a:t>
            </a:r>
            <a:endParaRPr/>
          </a:p>
        </p:txBody>
      </p:sp>
      <p:sp>
        <p:nvSpPr>
          <p:cNvPr id="147" name="Google Shape;147;p17"/>
          <p:cNvSpPr/>
          <p:nvPr/>
        </p:nvSpPr>
        <p:spPr>
          <a:xfrm>
            <a:off x="2773183" y="3776987"/>
            <a:ext cx="821603" cy="316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accent4"/>
                </a:solidFill>
                <a:latin typeface="Host Grotesk"/>
                <a:ea typeface="Host Grotesk"/>
                <a:cs typeface="Host Grotesk"/>
                <a:sym typeface="Host Grotesk"/>
              </a:rPr>
              <a:t>03</a:t>
            </a:r>
            <a:endParaRPr/>
          </a:p>
        </p:txBody>
      </p:sp>
      <p:sp>
        <p:nvSpPr>
          <p:cNvPr id="148" name="Google Shape;148;p17"/>
          <p:cNvSpPr/>
          <p:nvPr/>
        </p:nvSpPr>
        <p:spPr>
          <a:xfrm>
            <a:off x="3910176" y="3776987"/>
            <a:ext cx="821603" cy="316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accent4"/>
                </a:solidFill>
                <a:latin typeface="Host Grotesk"/>
                <a:ea typeface="Host Grotesk"/>
                <a:cs typeface="Host Grotesk"/>
                <a:sym typeface="Host Grotesk"/>
              </a:rPr>
              <a:t>04</a:t>
            </a:r>
            <a:endParaRPr/>
          </a:p>
        </p:txBody>
      </p:sp>
      <p:sp>
        <p:nvSpPr>
          <p:cNvPr id="149" name="Google Shape;149;p17"/>
          <p:cNvSpPr/>
          <p:nvPr/>
        </p:nvSpPr>
        <p:spPr>
          <a:xfrm>
            <a:off x="5047169" y="3776987"/>
            <a:ext cx="821603" cy="316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accent4"/>
                </a:solidFill>
                <a:latin typeface="Host Grotesk"/>
                <a:ea typeface="Host Grotesk"/>
                <a:cs typeface="Host Grotesk"/>
                <a:sym typeface="Host Grotesk"/>
              </a:rPr>
              <a:t>05</a:t>
            </a:r>
            <a:endParaRPr/>
          </a:p>
        </p:txBody>
      </p:sp>
      <p:sp>
        <p:nvSpPr>
          <p:cNvPr id="150" name="Google Shape;150;p17"/>
          <p:cNvSpPr/>
          <p:nvPr/>
        </p:nvSpPr>
        <p:spPr>
          <a:xfrm>
            <a:off x="6184162" y="3776987"/>
            <a:ext cx="821603" cy="316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accent4"/>
                </a:solidFill>
                <a:latin typeface="Host Grotesk"/>
                <a:ea typeface="Host Grotesk"/>
                <a:cs typeface="Host Grotesk"/>
                <a:sym typeface="Host Grotesk"/>
              </a:rPr>
              <a:t>06</a:t>
            </a:r>
            <a:endParaRPr/>
          </a:p>
        </p:txBody>
      </p:sp>
      <p:sp>
        <p:nvSpPr>
          <p:cNvPr id="151" name="Google Shape;151;p17"/>
          <p:cNvSpPr/>
          <p:nvPr/>
        </p:nvSpPr>
        <p:spPr>
          <a:xfrm>
            <a:off x="7321155" y="3776987"/>
            <a:ext cx="821603" cy="316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accent4"/>
                </a:solidFill>
                <a:latin typeface="Host Grotesk"/>
                <a:ea typeface="Host Grotesk"/>
                <a:cs typeface="Host Grotesk"/>
                <a:sym typeface="Host Grotesk"/>
              </a:rPr>
              <a:t>07</a:t>
            </a:r>
            <a:endParaRPr/>
          </a:p>
        </p:txBody>
      </p:sp>
      <p:sp>
        <p:nvSpPr>
          <p:cNvPr id="152" name="Google Shape;152;p17"/>
          <p:cNvSpPr/>
          <p:nvPr/>
        </p:nvSpPr>
        <p:spPr>
          <a:xfrm>
            <a:off x="8458148" y="3776987"/>
            <a:ext cx="821603" cy="316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accent4"/>
                </a:solidFill>
                <a:latin typeface="Host Grotesk"/>
                <a:ea typeface="Host Grotesk"/>
                <a:cs typeface="Host Grotesk"/>
                <a:sym typeface="Host Grotesk"/>
              </a:rPr>
              <a:t>08</a:t>
            </a:r>
            <a:endParaRPr/>
          </a:p>
        </p:txBody>
      </p:sp>
      <p:sp>
        <p:nvSpPr>
          <p:cNvPr id="153" name="Google Shape;153;p17"/>
          <p:cNvSpPr/>
          <p:nvPr/>
        </p:nvSpPr>
        <p:spPr>
          <a:xfrm>
            <a:off x="9595143" y="3776987"/>
            <a:ext cx="821603" cy="31633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0" i="0" u="none" strike="noStrike" cap="none">
                <a:solidFill>
                  <a:schemeClr val="accent4"/>
                </a:solidFill>
                <a:latin typeface="Host Grotesk"/>
                <a:ea typeface="Host Grotesk"/>
                <a:cs typeface="Host Grotesk"/>
                <a:sym typeface="Host Grotesk"/>
              </a:rPr>
              <a:t>09</a:t>
            </a:r>
            <a:endParaRPr/>
          </a:p>
        </p:txBody>
      </p:sp>
      <p:sp>
        <p:nvSpPr>
          <p:cNvPr id="154" name="Google Shape;154;p17"/>
          <p:cNvSpPr txBox="1">
            <a:spLocks noGrp="1"/>
          </p:cNvSpPr>
          <p:nvPr>
            <p:ph type="body" idx="5"/>
          </p:nvPr>
        </p:nvSpPr>
        <p:spPr>
          <a:xfrm>
            <a:off x="2810595" y="1829217"/>
            <a:ext cx="2097198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17"/>
          <p:cNvSpPr txBox="1">
            <a:spLocks noGrp="1"/>
          </p:cNvSpPr>
          <p:nvPr>
            <p:ph type="body" idx="6"/>
          </p:nvPr>
        </p:nvSpPr>
        <p:spPr>
          <a:xfrm>
            <a:off x="2790825" y="2655117"/>
            <a:ext cx="2115432" cy="51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17"/>
          <p:cNvSpPr txBox="1">
            <a:spLocks noGrp="1"/>
          </p:cNvSpPr>
          <p:nvPr>
            <p:ph type="body" idx="7"/>
          </p:nvPr>
        </p:nvSpPr>
        <p:spPr>
          <a:xfrm>
            <a:off x="5071195" y="1829217"/>
            <a:ext cx="2097198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17"/>
          <p:cNvSpPr txBox="1">
            <a:spLocks noGrp="1"/>
          </p:cNvSpPr>
          <p:nvPr>
            <p:ph type="body" idx="8"/>
          </p:nvPr>
        </p:nvSpPr>
        <p:spPr>
          <a:xfrm>
            <a:off x="5051425" y="2655117"/>
            <a:ext cx="2115432" cy="51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17"/>
          <p:cNvSpPr txBox="1">
            <a:spLocks noGrp="1"/>
          </p:cNvSpPr>
          <p:nvPr>
            <p:ph type="body" idx="9"/>
          </p:nvPr>
        </p:nvSpPr>
        <p:spPr>
          <a:xfrm>
            <a:off x="7395295" y="1829217"/>
            <a:ext cx="2097198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17"/>
          <p:cNvSpPr txBox="1">
            <a:spLocks noGrp="1"/>
          </p:cNvSpPr>
          <p:nvPr>
            <p:ph type="body" idx="13"/>
          </p:nvPr>
        </p:nvSpPr>
        <p:spPr>
          <a:xfrm>
            <a:off x="7375525" y="2655117"/>
            <a:ext cx="2115432" cy="51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17"/>
          <p:cNvSpPr txBox="1">
            <a:spLocks noGrp="1"/>
          </p:cNvSpPr>
          <p:nvPr>
            <p:ph type="body" idx="14"/>
          </p:nvPr>
        </p:nvSpPr>
        <p:spPr>
          <a:xfrm>
            <a:off x="9681295" y="1829217"/>
            <a:ext cx="2097198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17"/>
          <p:cNvSpPr txBox="1">
            <a:spLocks noGrp="1"/>
          </p:cNvSpPr>
          <p:nvPr>
            <p:ph type="body" idx="15"/>
          </p:nvPr>
        </p:nvSpPr>
        <p:spPr>
          <a:xfrm>
            <a:off x="9661525" y="2655117"/>
            <a:ext cx="2115432" cy="51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17"/>
          <p:cNvSpPr txBox="1">
            <a:spLocks noGrp="1"/>
          </p:cNvSpPr>
          <p:nvPr>
            <p:ph type="body" idx="16"/>
          </p:nvPr>
        </p:nvSpPr>
        <p:spPr>
          <a:xfrm>
            <a:off x="1636751" y="4699817"/>
            <a:ext cx="2115432" cy="51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p17"/>
          <p:cNvSpPr txBox="1">
            <a:spLocks noGrp="1"/>
          </p:cNvSpPr>
          <p:nvPr>
            <p:ph type="body" idx="17"/>
          </p:nvPr>
        </p:nvSpPr>
        <p:spPr>
          <a:xfrm>
            <a:off x="1618421" y="5372517"/>
            <a:ext cx="2097198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17"/>
          <p:cNvSpPr txBox="1">
            <a:spLocks noGrp="1"/>
          </p:cNvSpPr>
          <p:nvPr>
            <p:ph type="body" idx="18"/>
          </p:nvPr>
        </p:nvSpPr>
        <p:spPr>
          <a:xfrm>
            <a:off x="3934820" y="4699817"/>
            <a:ext cx="2115432" cy="51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17"/>
          <p:cNvSpPr txBox="1">
            <a:spLocks noGrp="1"/>
          </p:cNvSpPr>
          <p:nvPr>
            <p:ph type="body" idx="19"/>
          </p:nvPr>
        </p:nvSpPr>
        <p:spPr>
          <a:xfrm>
            <a:off x="3916490" y="5372517"/>
            <a:ext cx="2097198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body" idx="20"/>
          </p:nvPr>
        </p:nvSpPr>
        <p:spPr>
          <a:xfrm>
            <a:off x="6196643" y="4699817"/>
            <a:ext cx="2115432" cy="51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body" idx="21"/>
          </p:nvPr>
        </p:nvSpPr>
        <p:spPr>
          <a:xfrm>
            <a:off x="6178313" y="5372517"/>
            <a:ext cx="2097198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17"/>
          <p:cNvSpPr txBox="1">
            <a:spLocks noGrp="1"/>
          </p:cNvSpPr>
          <p:nvPr>
            <p:ph type="body" idx="22"/>
          </p:nvPr>
        </p:nvSpPr>
        <p:spPr>
          <a:xfrm>
            <a:off x="8458148" y="4699817"/>
            <a:ext cx="2115432" cy="51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 sz="1200">
                <a:solidFill>
                  <a:schemeClr val="accent4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17"/>
          <p:cNvSpPr txBox="1">
            <a:spLocks noGrp="1"/>
          </p:cNvSpPr>
          <p:nvPr>
            <p:ph type="body" idx="23"/>
          </p:nvPr>
        </p:nvSpPr>
        <p:spPr>
          <a:xfrm>
            <a:off x="8439818" y="5372517"/>
            <a:ext cx="2097198" cy="68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70" name="Google Shape;170;p17"/>
          <p:cNvGrpSpPr/>
          <p:nvPr/>
        </p:nvGrpSpPr>
        <p:grpSpPr>
          <a:xfrm rot="10800000">
            <a:off x="1636190" y="4211283"/>
            <a:ext cx="6831220" cy="444562"/>
            <a:chOff x="3083100" y="3642235"/>
            <a:chExt cx="6831220" cy="699404"/>
          </a:xfrm>
        </p:grpSpPr>
        <p:cxnSp>
          <p:nvCxnSpPr>
            <p:cNvPr id="171" name="Google Shape;171;p17"/>
            <p:cNvCxnSpPr/>
            <p:nvPr/>
          </p:nvCxnSpPr>
          <p:spPr>
            <a:xfrm rot="10800000">
              <a:off x="3083100" y="3642235"/>
              <a:ext cx="0" cy="69940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2" name="Google Shape;172;p17"/>
            <p:cNvCxnSpPr/>
            <p:nvPr/>
          </p:nvCxnSpPr>
          <p:spPr>
            <a:xfrm rot="10800000">
              <a:off x="5368640" y="3642235"/>
              <a:ext cx="0" cy="69940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3" name="Google Shape;173;p17"/>
            <p:cNvCxnSpPr/>
            <p:nvPr/>
          </p:nvCxnSpPr>
          <p:spPr>
            <a:xfrm rot="10800000">
              <a:off x="7641480" y="3642235"/>
              <a:ext cx="0" cy="69940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4" name="Google Shape;174;p17"/>
            <p:cNvCxnSpPr/>
            <p:nvPr/>
          </p:nvCxnSpPr>
          <p:spPr>
            <a:xfrm rot="10800000">
              <a:off x="9914320" y="3642235"/>
              <a:ext cx="0" cy="699404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8">
          <p15:clr>
            <a:srgbClr val="FBAE40"/>
          </p15:clr>
        </p15:guide>
        <p15:guide id="2" pos="2615">
          <p15:clr>
            <a:srgbClr val="FBAE40"/>
          </p15:clr>
        </p15:guide>
        <p15:guide id="3" pos="2683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479425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ost Grotesk Light"/>
              <a:buNone/>
              <a:defRPr sz="44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479425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" descr="A person smiling with her hands on her chin&#10;&#10;AI-generated content may be incorrect.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"/>
          <p:cNvSpPr/>
          <p:nvPr/>
        </p:nvSpPr>
        <p:spPr>
          <a:xfrm>
            <a:off x="0" y="0"/>
            <a:ext cx="12193586" cy="6858301"/>
          </a:xfrm>
          <a:prstGeom prst="rect">
            <a:avLst/>
          </a:prstGeom>
          <a:gradFill>
            <a:gsLst>
              <a:gs pos="0">
                <a:srgbClr val="000000">
                  <a:alpha val="92549"/>
                </a:srgbClr>
              </a:gs>
              <a:gs pos="100000">
                <a:srgbClr val="000000">
                  <a:alpha val="784"/>
                </a:srgbClr>
              </a:gs>
            </a:gsLst>
            <a:lin ang="135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"/>
          <p:cNvSpPr txBox="1">
            <a:spLocks noGrp="1"/>
          </p:cNvSpPr>
          <p:nvPr>
            <p:ph type="title"/>
          </p:nvPr>
        </p:nvSpPr>
        <p:spPr>
          <a:xfrm>
            <a:off x="772720" y="1232771"/>
            <a:ext cx="4006814" cy="1970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GB" dirty="0">
                <a:latin typeface="Host Grotesk"/>
                <a:ea typeface="Host Grotesk"/>
                <a:cs typeface="Host Grotesk"/>
                <a:sym typeface="Host Grotesk"/>
              </a:rPr>
              <a:t>NETWORK OPTIMISATION ASSESSMENT</a:t>
            </a:r>
            <a:endParaRPr b="0" dirty="0"/>
          </a:p>
        </p:txBody>
      </p:sp>
      <p:sp>
        <p:nvSpPr>
          <p:cNvPr id="182" name="Google Shape;182;p1"/>
          <p:cNvSpPr txBox="1">
            <a:spLocks noGrp="1"/>
          </p:cNvSpPr>
          <p:nvPr>
            <p:ph type="body" idx="1"/>
          </p:nvPr>
        </p:nvSpPr>
        <p:spPr>
          <a:xfrm>
            <a:off x="469900" y="428717"/>
            <a:ext cx="3842982" cy="239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</a:pPr>
            <a:r>
              <a:rPr lang="en-GB" dirty="0"/>
              <a:t>DATASHEET</a:t>
            </a:r>
            <a:endParaRPr dirty="0"/>
          </a:p>
        </p:txBody>
      </p:sp>
      <p:pic>
        <p:nvPicPr>
          <p:cNvPr id="183" name="Google Shape;18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425" y="1202728"/>
            <a:ext cx="133127" cy="1934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9900" y="6039443"/>
            <a:ext cx="1422400" cy="374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4646407" y="1250389"/>
            <a:ext cx="133127" cy="1934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" descr="A close-up of a metal object&#10;&#10;AI-generated content may be incorrect.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/>
          <a:srcRect l="29187" r="29187"/>
          <a:stretch/>
        </p:blipFill>
        <p:spPr>
          <a:xfrm>
            <a:off x="6778627" y="0"/>
            <a:ext cx="541337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pic>
      <p:sp>
        <p:nvSpPr>
          <p:cNvPr id="191" name="Google Shape;191;p2"/>
          <p:cNvSpPr/>
          <p:nvPr/>
        </p:nvSpPr>
        <p:spPr>
          <a:xfrm>
            <a:off x="6789393" y="36723"/>
            <a:ext cx="5413373" cy="6858301"/>
          </a:xfrm>
          <a:prstGeom prst="rect">
            <a:avLst/>
          </a:prstGeom>
          <a:gradFill>
            <a:gsLst>
              <a:gs pos="0">
                <a:srgbClr val="000000">
                  <a:alpha val="784"/>
                </a:srgbClr>
              </a:gs>
              <a:gs pos="100000">
                <a:srgbClr val="000000">
                  <a:alpha val="92549"/>
                </a:srgbClr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"/>
          <p:cNvSpPr txBox="1">
            <a:spLocks noGrp="1"/>
          </p:cNvSpPr>
          <p:nvPr>
            <p:ph type="body" idx="2"/>
          </p:nvPr>
        </p:nvSpPr>
        <p:spPr>
          <a:xfrm>
            <a:off x="469899" y="428625"/>
            <a:ext cx="3681413" cy="239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lnSpc>
                <a:spcPct val="168000"/>
              </a:lnSpc>
              <a:buSzPts val="1000"/>
            </a:pPr>
            <a:r>
              <a:rPr lang="en-GB" dirty="0"/>
              <a:t>NETWORK OPTIMISATION ASSESSMENT</a:t>
            </a:r>
            <a:endParaRPr dirty="0"/>
          </a:p>
        </p:txBody>
      </p:sp>
      <p:sp>
        <p:nvSpPr>
          <p:cNvPr id="194" name="Google Shape;194;p2"/>
          <p:cNvSpPr txBox="1">
            <a:spLocks noGrp="1"/>
          </p:cNvSpPr>
          <p:nvPr>
            <p:ph type="body" idx="4"/>
          </p:nvPr>
        </p:nvSpPr>
        <p:spPr>
          <a:xfrm>
            <a:off x="469899" y="1110247"/>
            <a:ext cx="5960398" cy="4639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GB" sz="1400" b="1" dirty="0">
                <a:latin typeface="Host Grotesk" panose="020B0604020202020204" charset="0"/>
              </a:rPr>
              <a:t>Optimise Your Network for Performance and Security</a:t>
            </a:r>
            <a:endParaRPr lang="en-GB" sz="1400" dirty="0">
              <a:latin typeface="Host Grotesk" panose="020B0604020202020204" charset="0"/>
            </a:endParaRPr>
          </a:p>
          <a:p>
            <a:pPr marL="0" indent="0"/>
            <a:r>
              <a:rPr lang="en-GB" sz="1400" dirty="0">
                <a:latin typeface="Host Grotesk" panose="020B0604020202020204" charset="0"/>
              </a:rPr>
              <a:t>Today's IT leaders face the challenge of ensuring their networks are robust, secure, and capable of supporting evolving business demands. Our Network Optimisation Assessment provides a comprehensive evaluation of your network's maturity, delivering actionable insights to enhance performance, strengthen security, and align your network infrastructure with your business objectives.</a:t>
            </a:r>
          </a:p>
          <a:p>
            <a:pPr marL="0" indent="0"/>
            <a:r>
              <a:rPr lang="en-GB" sz="1400" b="1" dirty="0">
                <a:latin typeface="Host Grotesk" panose="020B0604020202020204" charset="0"/>
              </a:rPr>
              <a:t>Service Description</a:t>
            </a:r>
            <a:endParaRPr lang="en-GB" sz="1400" dirty="0">
              <a:latin typeface="Host Grotesk" panose="020B0604020202020204" charset="0"/>
            </a:endParaRPr>
          </a:p>
          <a:p>
            <a:pPr marL="0" indent="0"/>
            <a:r>
              <a:rPr lang="en-GB" sz="1400" dirty="0">
                <a:latin typeface="Host Grotesk" panose="020B0604020202020204" charset="0"/>
              </a:rPr>
              <a:t>The Network Optimisation Assessment is a comprehensive service designed to evaluate the maturity of an organisation's network infrastructure. </a:t>
            </a:r>
          </a:p>
          <a:p>
            <a:pPr marL="0" indent="0"/>
            <a:r>
              <a:rPr lang="en-GB" sz="1400" dirty="0">
                <a:latin typeface="Host Grotesk" panose="020B0604020202020204" charset="0"/>
              </a:rPr>
              <a:t>Our experts analyse the network topology, assess Wi-Fi configuration, routing, connectivity, segregation, and access control, and compare the network against industry best practices. </a:t>
            </a:r>
          </a:p>
          <a:p>
            <a:pPr marL="0" indent="0"/>
            <a:r>
              <a:rPr lang="en-GB" sz="1400" dirty="0">
                <a:latin typeface="Host Grotesk" panose="020B0604020202020204" charset="0"/>
              </a:rPr>
              <a:t>We align our assessment with your organisational requirements and deliver a recommendations report that highlights areas for improvement and investment. </a:t>
            </a:r>
          </a:p>
          <a:p>
            <a:pPr marL="0" indent="0"/>
            <a:r>
              <a:rPr lang="en-GB" sz="1400" dirty="0">
                <a:latin typeface="Host Grotesk"/>
              </a:rPr>
              <a:t>We also offer a Wi-Fi coverage add-on which tests wireless network coverage to help eliminate dead spots.</a:t>
            </a:r>
          </a:p>
        </p:txBody>
      </p:sp>
      <p:sp>
        <p:nvSpPr>
          <p:cNvPr id="197" name="Google Shape;197;p2"/>
          <p:cNvSpPr txBox="1"/>
          <p:nvPr/>
        </p:nvSpPr>
        <p:spPr>
          <a:xfrm>
            <a:off x="7690186" y="1946638"/>
            <a:ext cx="1746940" cy="91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Host Grotesk Light"/>
              <a:ea typeface="Host Grotesk Light"/>
              <a:cs typeface="Host Grotesk Light"/>
              <a:sym typeface="Host Grotesk Light"/>
            </a:endParaRPr>
          </a:p>
        </p:txBody>
      </p:sp>
      <p:sp>
        <p:nvSpPr>
          <p:cNvPr id="199" name="Google Shape;199;p2"/>
          <p:cNvSpPr/>
          <p:nvPr/>
        </p:nvSpPr>
        <p:spPr>
          <a:xfrm>
            <a:off x="0" y="6766633"/>
            <a:ext cx="12192000" cy="127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95;p2">
            <a:extLst>
              <a:ext uri="{FF2B5EF4-FFF2-40B4-BE49-F238E27FC236}">
                <a16:creationId xmlns:a16="http://schemas.microsoft.com/office/drawing/2014/main" id="{7BB4EE71-E1BF-840F-58A2-E4DF7C2F4B08}"/>
              </a:ext>
            </a:extLst>
          </p:cNvPr>
          <p:cNvSpPr txBox="1">
            <a:spLocks/>
          </p:cNvSpPr>
          <p:nvPr/>
        </p:nvSpPr>
        <p:spPr>
          <a:xfrm>
            <a:off x="7507572" y="3572958"/>
            <a:ext cx="4310743" cy="309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marR="0" lvl="1" indent="-228600" algn="l" rtl="0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marR="0" lvl="2" indent="-228600" algn="l" rtl="0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marR="0" lvl="3" indent="-228600" algn="l" rtl="0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marR="0" lvl="4" indent="-228600" algn="l" rtl="0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en-GB" dirty="0"/>
              <a:t>KEY DELIVERABLES</a:t>
            </a:r>
          </a:p>
        </p:txBody>
      </p:sp>
      <p:sp>
        <p:nvSpPr>
          <p:cNvPr id="5" name="Google Shape;196;p2">
            <a:extLst>
              <a:ext uri="{FF2B5EF4-FFF2-40B4-BE49-F238E27FC236}">
                <a16:creationId xmlns:a16="http://schemas.microsoft.com/office/drawing/2014/main" id="{F60BE2DF-D0E1-D508-F9EE-67D4901F5F85}"/>
              </a:ext>
            </a:extLst>
          </p:cNvPr>
          <p:cNvSpPr txBox="1">
            <a:spLocks/>
          </p:cNvSpPr>
          <p:nvPr/>
        </p:nvSpPr>
        <p:spPr>
          <a:xfrm>
            <a:off x="7507572" y="4163748"/>
            <a:ext cx="4409125" cy="2273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8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Host Grotesk"/>
                <a:ea typeface="Host Grotesk"/>
                <a:cs typeface="Host Grotesk"/>
                <a:sym typeface="Host Grotesk"/>
              </a:defRPr>
            </a:lvl1pPr>
            <a:lvl2pPr marL="914400" marR="0" lvl="1" indent="-228600" algn="l" rtl="0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2pPr>
            <a:lvl3pPr marL="1371600" marR="0" lvl="2" indent="-228600" algn="l" rtl="0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3pPr>
            <a:lvl4pPr marL="1828800" marR="0" lvl="3" indent="-228600" algn="l" rtl="0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4pPr>
            <a:lvl5pPr marL="2286000" marR="0" lvl="4" indent="-228600" algn="l" rtl="0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accent1"/>
                </a:solidFill>
                <a:latin typeface="Plus Jakarta Sans"/>
                <a:ea typeface="Plus Jakarta Sans"/>
                <a:cs typeface="Plus Jakarta Sans"/>
                <a:sym typeface="Plus Jakarta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fontAlgn="base"/>
            <a:r>
              <a:rPr lang="en-GB" sz="1400" b="1" dirty="0">
                <a:latin typeface="Host Grotesk" panose="020B0604020202020204" charset="0"/>
              </a:rPr>
              <a:t> Assessment Report: </a:t>
            </a:r>
            <a:r>
              <a:rPr lang="en-GB" sz="1400" dirty="0">
                <a:latin typeface="Host Grotesk" panose="020B0604020202020204" charset="0"/>
              </a:rPr>
              <a:t>A comprehensive document including network diagrams.</a:t>
            </a:r>
          </a:p>
          <a:p>
            <a:pPr marL="0" lvl="0" indent="0" fontAlgn="base"/>
            <a:endParaRPr lang="en-GB" sz="1400" dirty="0">
              <a:latin typeface="Host Grotesk" panose="020B0604020202020204" charset="0"/>
            </a:endParaRPr>
          </a:p>
          <a:p>
            <a:pPr marL="0" lvl="0" indent="0" fontAlgn="base"/>
            <a:r>
              <a:rPr lang="en-GB" sz="1400" b="1" dirty="0">
                <a:latin typeface="Host Grotesk" panose="020B0604020202020204" charset="0"/>
              </a:rPr>
              <a:t> Presentation: </a:t>
            </a:r>
            <a:r>
              <a:rPr lang="en-GB" sz="1400" dirty="0">
                <a:latin typeface="Host Grotesk" panose="020B0604020202020204" charset="0"/>
              </a:rPr>
              <a:t>A summary of key findings, recommendations, and next steps.</a:t>
            </a:r>
          </a:p>
          <a:p>
            <a:pPr marL="0" lvl="0" indent="0" fontAlgn="base">
              <a:buNone/>
            </a:pPr>
            <a:endParaRPr lang="en-GB" sz="1400" dirty="0">
              <a:latin typeface="Host Grotesk" panose="020B0604020202020204" charset="0"/>
            </a:endParaRPr>
          </a:p>
          <a:p>
            <a:pPr marL="0" lvl="0" indent="0" fontAlgn="base"/>
            <a:r>
              <a:rPr lang="en-GB" sz="1400" b="1" dirty="0">
                <a:latin typeface="Host Grotesk" panose="020B0604020202020204" charset="0"/>
              </a:rPr>
              <a:t> Network Improvement Plan: </a:t>
            </a:r>
            <a:r>
              <a:rPr lang="en-GB" sz="1400" dirty="0">
                <a:latin typeface="Host Grotesk" panose="020B0604020202020204" charset="0"/>
              </a:rPr>
              <a:t>A detailed plan outlining the steps required to improve the customer’s network.</a:t>
            </a:r>
          </a:p>
          <a:p>
            <a:pPr marL="171450" indent="-95250">
              <a:lnSpc>
                <a:spcPct val="150000"/>
              </a:lnSpc>
              <a:buFont typeface="Arial"/>
              <a:buNone/>
            </a:pPr>
            <a:endParaRPr lang="en-GB" dirty="0"/>
          </a:p>
        </p:txBody>
      </p:sp>
      <p:cxnSp>
        <p:nvCxnSpPr>
          <p:cNvPr id="6" name="Google Shape;198;p2">
            <a:extLst>
              <a:ext uri="{FF2B5EF4-FFF2-40B4-BE49-F238E27FC236}">
                <a16:creationId xmlns:a16="http://schemas.microsoft.com/office/drawing/2014/main" id="{B85A016A-2F49-D695-4585-73D3C5B030F1}"/>
              </a:ext>
            </a:extLst>
          </p:cNvPr>
          <p:cNvCxnSpPr>
            <a:cxnSpLocks/>
          </p:cNvCxnSpPr>
          <p:nvPr/>
        </p:nvCxnSpPr>
        <p:spPr>
          <a:xfrm>
            <a:off x="7507572" y="3940834"/>
            <a:ext cx="3627563" cy="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3585" cy="68583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"/>
          <p:cNvSpPr txBox="1">
            <a:spLocks noGrp="1"/>
          </p:cNvSpPr>
          <p:nvPr>
            <p:ph type="body" idx="1"/>
          </p:nvPr>
        </p:nvSpPr>
        <p:spPr>
          <a:xfrm>
            <a:off x="469899" y="445781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lnSpc>
                <a:spcPct val="168000"/>
              </a:lnSpc>
              <a:buClr>
                <a:schemeClr val="dk2"/>
              </a:buClr>
              <a:buSzPts val="1000"/>
            </a:pPr>
            <a:r>
              <a:rPr lang="en-GB" dirty="0"/>
              <a:t>NETWORK OPTIMISATION ASSESSMENT</a:t>
            </a:r>
            <a:endParaRPr dirty="0"/>
          </a:p>
        </p:txBody>
      </p:sp>
      <p:sp>
        <p:nvSpPr>
          <p:cNvPr id="239" name="Google Shape;239;p4"/>
          <p:cNvSpPr txBox="1">
            <a:spLocks noGrp="1"/>
          </p:cNvSpPr>
          <p:nvPr>
            <p:ph type="body" idx="4"/>
          </p:nvPr>
        </p:nvSpPr>
        <p:spPr>
          <a:xfrm>
            <a:off x="3391792" y="1665368"/>
            <a:ext cx="2509329" cy="1493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GB" dirty="0">
                <a:latin typeface="Host Grotesk" panose="020B0604020202020204" charset="0"/>
              </a:rPr>
              <a:t>Performance and Throughput Optimisation: </a:t>
            </a:r>
          </a:p>
          <a:p>
            <a:pPr marL="0" indent="0"/>
            <a:r>
              <a:rPr lang="en-GB" b="0" dirty="0">
                <a:latin typeface="Host Grotesk" panose="020B0604020202020204" charset="0"/>
              </a:rPr>
              <a:t>We identify bottlenecks and inefficiencies that may be impacting network performance and provide actionable recommendations for improvement.</a:t>
            </a:r>
          </a:p>
          <a:p>
            <a:pPr marL="0" lvl="0" indent="0"/>
            <a:endParaRPr dirty="0"/>
          </a:p>
        </p:txBody>
      </p:sp>
      <p:sp>
        <p:nvSpPr>
          <p:cNvPr id="240" name="Google Shape;240;p4"/>
          <p:cNvSpPr txBox="1">
            <a:spLocks noGrp="1"/>
          </p:cNvSpPr>
          <p:nvPr>
            <p:ph type="body" idx="5"/>
          </p:nvPr>
        </p:nvSpPr>
        <p:spPr>
          <a:xfrm>
            <a:off x="492704" y="1665368"/>
            <a:ext cx="2624122" cy="1300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GB" dirty="0">
                <a:latin typeface="Host Grotesk" panose="020B0604020202020204" charset="0"/>
              </a:rPr>
              <a:t>Comprehensive Network Evaluation: </a:t>
            </a:r>
            <a:r>
              <a:rPr lang="en-GB" b="0" dirty="0">
                <a:latin typeface="Host Grotesk" panose="020B0604020202020204" charset="0"/>
              </a:rPr>
              <a:t>We provide a detailed analysis of your network topology, Wi-Fi performance and security, network segmentation, and access controls, providing a holistic view of your network's maturity</a:t>
            </a:r>
            <a:r>
              <a:rPr lang="en-GB" dirty="0">
                <a:latin typeface="Host Grotesk" panose="020B0604020202020204" charset="0"/>
              </a:rPr>
              <a:t>.</a:t>
            </a:r>
          </a:p>
          <a:p>
            <a:pPr marL="0" lvl="0" indent="0"/>
            <a:endParaRPr dirty="0"/>
          </a:p>
        </p:txBody>
      </p:sp>
      <p:sp>
        <p:nvSpPr>
          <p:cNvPr id="241" name="Google Shape;241;p4"/>
          <p:cNvSpPr txBox="1">
            <a:spLocks noGrp="1"/>
          </p:cNvSpPr>
          <p:nvPr>
            <p:ph type="body" idx="6"/>
          </p:nvPr>
        </p:nvSpPr>
        <p:spPr>
          <a:xfrm>
            <a:off x="469899" y="3424090"/>
            <a:ext cx="2523206" cy="881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GB" dirty="0">
                <a:latin typeface="Host Grotesk" panose="020B0604020202020204" charset="0"/>
              </a:rPr>
              <a:t>Actionable Roadmap: </a:t>
            </a:r>
          </a:p>
          <a:p>
            <a:pPr marL="0" indent="0"/>
            <a:r>
              <a:rPr lang="en-GB" b="0" dirty="0">
                <a:latin typeface="Host Grotesk" panose="020B0604020202020204" charset="0"/>
              </a:rPr>
              <a:t>We deliver a clear report with prioritised recommendations and a detailed network improvement plan, providing you with a roadmap for optimising your network.</a:t>
            </a:r>
          </a:p>
          <a:p>
            <a:pPr marL="0" lvl="0" indent="0"/>
            <a:endParaRPr dirty="0"/>
          </a:p>
        </p:txBody>
      </p:sp>
      <p:sp>
        <p:nvSpPr>
          <p:cNvPr id="245" name="Google Shape;245;p4"/>
          <p:cNvSpPr txBox="1">
            <a:spLocks noGrp="1"/>
          </p:cNvSpPr>
          <p:nvPr>
            <p:ph type="body" idx="13"/>
          </p:nvPr>
        </p:nvSpPr>
        <p:spPr>
          <a:xfrm>
            <a:off x="492704" y="997540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GB" dirty="0"/>
              <a:t>KEY BENEFITS</a:t>
            </a:r>
            <a:endParaRPr dirty="0"/>
          </a:p>
        </p:txBody>
      </p:sp>
      <p:sp>
        <p:nvSpPr>
          <p:cNvPr id="248" name="Google Shape;248;p4"/>
          <p:cNvSpPr txBox="1">
            <a:spLocks noGrp="1"/>
          </p:cNvSpPr>
          <p:nvPr>
            <p:ph type="body" idx="16"/>
          </p:nvPr>
        </p:nvSpPr>
        <p:spPr>
          <a:xfrm>
            <a:off x="9189968" y="1665369"/>
            <a:ext cx="2523206" cy="13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GB" dirty="0">
                <a:latin typeface="Host Grotesk" panose="020B0604020202020204" charset="0"/>
              </a:rPr>
              <a:t>Strategic Alignment: </a:t>
            </a:r>
          </a:p>
          <a:p>
            <a:pPr marL="0" indent="0"/>
            <a:r>
              <a:rPr lang="en-GB" b="0" dirty="0">
                <a:latin typeface="Host Grotesk" panose="020B0604020202020204" charset="0"/>
              </a:rPr>
              <a:t>We ensure your network infrastructure supports your organisation's goals and priorities, enabling you to make informed decisions about network investments</a:t>
            </a:r>
            <a:r>
              <a:rPr lang="en-GB" b="0" dirty="0"/>
              <a:t>.</a:t>
            </a:r>
          </a:p>
          <a:p>
            <a:pPr marL="0" lvl="0" indent="0"/>
            <a:endParaRPr lang="en-GB" dirty="0">
              <a:latin typeface="Host Grotesk"/>
            </a:endParaRPr>
          </a:p>
        </p:txBody>
      </p:sp>
      <p:sp>
        <p:nvSpPr>
          <p:cNvPr id="249" name="Google Shape;249;p4"/>
          <p:cNvSpPr txBox="1">
            <a:spLocks noGrp="1"/>
          </p:cNvSpPr>
          <p:nvPr>
            <p:ph type="body" idx="17"/>
          </p:nvPr>
        </p:nvSpPr>
        <p:spPr>
          <a:xfrm>
            <a:off x="6290880" y="1665369"/>
            <a:ext cx="2523206" cy="1493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GB" dirty="0">
                <a:latin typeface="Host Grotesk" panose="020B0604020202020204" charset="0"/>
              </a:rPr>
              <a:t>Enhanced Security Posture: </a:t>
            </a:r>
          </a:p>
          <a:p>
            <a:pPr marL="0" indent="0"/>
            <a:r>
              <a:rPr lang="en-GB" b="0" dirty="0">
                <a:latin typeface="Host Grotesk" panose="020B0604020202020204" charset="0"/>
              </a:rPr>
              <a:t>Our assessment evaluates the effectiveness of your security controls, identifies potential vulnerabilities, and helps you to mitigate risks by aligning your network with industry best practices.</a:t>
            </a:r>
          </a:p>
          <a:p>
            <a:pPr marL="0" lvl="0" indent="0"/>
            <a:endParaRPr dirty="0"/>
          </a:p>
        </p:txBody>
      </p:sp>
      <p:cxnSp>
        <p:nvCxnSpPr>
          <p:cNvPr id="255" name="Google Shape;255;p4"/>
          <p:cNvCxnSpPr/>
          <p:nvPr/>
        </p:nvCxnSpPr>
        <p:spPr>
          <a:xfrm>
            <a:off x="491608" y="1523203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6" name="Google Shape;256;p4"/>
          <p:cNvCxnSpPr/>
          <p:nvPr/>
        </p:nvCxnSpPr>
        <p:spPr>
          <a:xfrm>
            <a:off x="3390075" y="1523203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7" name="Google Shape;257;p4"/>
          <p:cNvCxnSpPr/>
          <p:nvPr/>
        </p:nvCxnSpPr>
        <p:spPr>
          <a:xfrm>
            <a:off x="6309323" y="1523203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8" name="Google Shape;258;p4"/>
          <p:cNvCxnSpPr/>
          <p:nvPr/>
        </p:nvCxnSpPr>
        <p:spPr>
          <a:xfrm>
            <a:off x="9178253" y="1523203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9" name="Google Shape;259;p4"/>
          <p:cNvCxnSpPr/>
          <p:nvPr/>
        </p:nvCxnSpPr>
        <p:spPr>
          <a:xfrm>
            <a:off x="456619" y="3283863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0" name="Google Shape;260;p4"/>
          <p:cNvCxnSpPr/>
          <p:nvPr/>
        </p:nvCxnSpPr>
        <p:spPr>
          <a:xfrm>
            <a:off x="3369846" y="3283863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1" name="Google Shape;261;p4"/>
          <p:cNvCxnSpPr/>
          <p:nvPr/>
        </p:nvCxnSpPr>
        <p:spPr>
          <a:xfrm>
            <a:off x="6289094" y="3283863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2" name="Google Shape;262;p4"/>
          <p:cNvCxnSpPr/>
          <p:nvPr/>
        </p:nvCxnSpPr>
        <p:spPr>
          <a:xfrm>
            <a:off x="9158024" y="3283863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3" name="Google Shape;263;p4"/>
          <p:cNvCxnSpPr>
            <a:cxnSpLocks/>
          </p:cNvCxnSpPr>
          <p:nvPr/>
        </p:nvCxnSpPr>
        <p:spPr>
          <a:xfrm>
            <a:off x="469899" y="4617117"/>
            <a:ext cx="2389505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1BB1DCC1-D9DB-D8A0-5AE8-A17FE968D17A}"/>
              </a:ext>
            </a:extLst>
          </p:cNvPr>
          <p:cNvSpPr/>
          <p:nvPr/>
        </p:nvSpPr>
        <p:spPr>
          <a:xfrm>
            <a:off x="3390075" y="3730606"/>
            <a:ext cx="8152991" cy="283711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B7E035-2F35-84DF-E74C-CE39BB68D869}"/>
              </a:ext>
            </a:extLst>
          </p:cNvPr>
          <p:cNvSpPr txBox="1"/>
          <p:nvPr/>
        </p:nvSpPr>
        <p:spPr>
          <a:xfrm>
            <a:off x="3578941" y="3911489"/>
            <a:ext cx="7964125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Host Grotesk" panose="020B0604020202020204" charset="0"/>
              </a:rPr>
              <a:t>Pricing</a:t>
            </a:r>
          </a:p>
          <a:p>
            <a:endParaRPr lang="en-GB" sz="700" dirty="0">
              <a:solidFill>
                <a:schemeClr val="bg1"/>
              </a:solidFill>
              <a:latin typeface="Host Grotesk" panose="020B0604020202020204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GB" sz="1200" dirty="0">
              <a:solidFill>
                <a:schemeClr val="bg1"/>
              </a:solidFill>
              <a:latin typeface="Host Grotesk" panose="020B0604020202020204" charset="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Host Grotesk" panose="020B0604020202020204" charset="0"/>
              </a:rPr>
              <a:t>Pricing is based on the size and complexity of your network:</a:t>
            </a:r>
          </a:p>
          <a:p>
            <a:pPr marL="285750" lvl="0" indent="-285750" fontAlgn="base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Host Grotesk" panose="020B0604020202020204" charset="0"/>
              </a:rPr>
              <a:t>Assessment for small networks (e.g., single site, &lt;100 users).</a:t>
            </a:r>
          </a:p>
          <a:p>
            <a:pPr marL="285750" lvl="0" indent="-285750" fontAlgn="base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Host Grotesk" panose="020B0604020202020204" charset="0"/>
              </a:rPr>
              <a:t>Assessment for medium-sized networks (e.g., multiple sites, 100-500 users).</a:t>
            </a:r>
          </a:p>
          <a:p>
            <a:pPr marL="285750" lvl="0" indent="-285750" fontAlgn="base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chemeClr val="bg1"/>
                </a:solidFill>
                <a:latin typeface="Host Grotesk" panose="020B0604020202020204" charset="0"/>
              </a:rPr>
              <a:t>Comprehensive assessment for large and complex networks (e.g., multiple sites, &gt;500 users, diverse technologies).</a:t>
            </a:r>
          </a:p>
          <a:p>
            <a:pPr lvl="0" fontAlgn="base">
              <a:buClr>
                <a:schemeClr val="bg1"/>
              </a:buClr>
            </a:pPr>
            <a:endParaRPr lang="en-GB" sz="1200" dirty="0">
              <a:solidFill>
                <a:schemeClr val="bg1"/>
              </a:solidFill>
              <a:latin typeface="Host Grotesk" panose="020B0604020202020204" charset="0"/>
            </a:endParaRPr>
          </a:p>
          <a:p>
            <a:pPr lvl="0" fontAlgn="base">
              <a:buClr>
                <a:schemeClr val="bg1"/>
              </a:buClr>
            </a:pPr>
            <a:endParaRPr lang="en-GB" sz="1200" dirty="0">
              <a:solidFill>
                <a:schemeClr val="bg1"/>
              </a:solidFill>
              <a:latin typeface="Host Grotesk" panose="020B0604020202020204" charset="0"/>
            </a:endParaRPr>
          </a:p>
          <a:p>
            <a:pPr fontAlgn="base">
              <a:buClr>
                <a:schemeClr val="bg1"/>
              </a:buClr>
            </a:pPr>
            <a:r>
              <a:rPr lang="en-GB" sz="1200" dirty="0">
                <a:solidFill>
                  <a:schemeClr val="bg1"/>
                </a:solidFill>
                <a:latin typeface="Host Grotesk" panose="020B0604020202020204" charset="0"/>
              </a:rPr>
              <a:t>Pricing is determined and scoped by a Solutions Architect. Additional fees may apply for consulting or support beyond the standard assessment. A Wi-Fi coverage assessment add-on is priced based on a scoping call and per customer site.</a:t>
            </a:r>
          </a:p>
          <a:p>
            <a:pPr lvl="0" fontAlgn="base">
              <a:lnSpc>
                <a:spcPct val="150000"/>
              </a:lnSpc>
              <a:buClr>
                <a:schemeClr val="bg1"/>
              </a:buClr>
            </a:pPr>
            <a:endParaRPr lang="en-GB" sz="1200" dirty="0">
              <a:solidFill>
                <a:schemeClr val="bg1"/>
              </a:solidFill>
              <a:latin typeface="Host Grotesk" panose="020B0604020202020204" charset="0"/>
            </a:endParaRPr>
          </a:p>
          <a:p>
            <a:endParaRPr lang="en-GB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"/>
          <p:cNvSpPr txBox="1">
            <a:spLocks noGrp="1"/>
          </p:cNvSpPr>
          <p:nvPr>
            <p:ph type="body" idx="1"/>
          </p:nvPr>
        </p:nvSpPr>
        <p:spPr>
          <a:xfrm>
            <a:off x="469900" y="445781"/>
            <a:ext cx="3530600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>
              <a:lnSpc>
                <a:spcPct val="168000"/>
              </a:lnSpc>
              <a:buSzPts val="1000"/>
            </a:pPr>
            <a:r>
              <a:rPr lang="en-GB" dirty="0"/>
              <a:t>NETWORK OPTIMISATION ASSESSMENT</a:t>
            </a:r>
            <a:endParaRPr dirty="0"/>
          </a:p>
        </p:txBody>
      </p:sp>
      <p:sp>
        <p:nvSpPr>
          <p:cNvPr id="299" name="Google Shape;299;p6"/>
          <p:cNvSpPr txBox="1">
            <a:spLocks noGrp="1"/>
          </p:cNvSpPr>
          <p:nvPr>
            <p:ph type="body" idx="2"/>
          </p:nvPr>
        </p:nvSpPr>
        <p:spPr>
          <a:xfrm>
            <a:off x="469899" y="997540"/>
            <a:ext cx="3695701" cy="2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GB"/>
              <a:t>WHY CYBIT?</a:t>
            </a:r>
            <a:endParaRPr/>
          </a:p>
          <a:p>
            <a:pPr marL="0" lvl="0" indent="0" algn="l" rtl="0">
              <a:lnSpc>
                <a:spcPct val="101428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300" name="Google Shape;300;p6"/>
          <p:cNvSpPr txBox="1">
            <a:spLocks noGrp="1"/>
          </p:cNvSpPr>
          <p:nvPr>
            <p:ph type="body" idx="3"/>
          </p:nvPr>
        </p:nvSpPr>
        <p:spPr>
          <a:xfrm>
            <a:off x="4286866" y="1475962"/>
            <a:ext cx="7246374" cy="44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GB" dirty="0"/>
              <a:t>Choosing the right partner for your Network Optimisation Assessment is crucial. Here's why CYBIT </a:t>
            </a:r>
            <a:r>
              <a:rPr lang="en-GB" dirty="0">
                <a:latin typeface="Host Grotesk" panose="020B0604020202020204" charset="0"/>
              </a:rPr>
              <a:t>stands</a:t>
            </a:r>
            <a:r>
              <a:rPr lang="en-GB" dirty="0"/>
              <a:t> out:</a:t>
            </a:r>
          </a:p>
        </p:txBody>
      </p:sp>
      <p:sp>
        <p:nvSpPr>
          <p:cNvPr id="301" name="Google Shape;301;p6"/>
          <p:cNvSpPr txBox="1">
            <a:spLocks noGrp="1"/>
          </p:cNvSpPr>
          <p:nvPr>
            <p:ph type="body" idx="4"/>
          </p:nvPr>
        </p:nvSpPr>
        <p:spPr>
          <a:xfrm>
            <a:off x="839890" y="2673262"/>
            <a:ext cx="3063516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000"/>
            </a:pPr>
            <a:r>
              <a:rPr lang="en-GB" b="1" dirty="0">
                <a:latin typeface="Host Grotesk" panose="020B0604020202020204" charset="0"/>
              </a:rPr>
              <a:t>Holistic Approach</a:t>
            </a:r>
            <a:r>
              <a:rPr lang="en-GB" dirty="0">
                <a:latin typeface="Host Grotesk" panose="020B0604020202020204" charset="0"/>
              </a:rPr>
              <a:t>: </a:t>
            </a:r>
          </a:p>
          <a:p>
            <a:pPr marL="0" indent="0">
              <a:buSzPts val="1000"/>
            </a:pPr>
            <a:r>
              <a:rPr lang="en-GB" dirty="0">
                <a:latin typeface="Host Grotesk" panose="020B0604020202020204" charset="0"/>
              </a:rPr>
              <a:t>We assess all aspects of your network, ensuring that our recommendations address the interconnected nature of network components</a:t>
            </a:r>
            <a:r>
              <a:rPr lang="en-GB" dirty="0"/>
              <a:t>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endParaRPr dirty="0"/>
          </a:p>
        </p:txBody>
      </p:sp>
      <p:sp>
        <p:nvSpPr>
          <p:cNvPr id="302" name="Google Shape;302;p6"/>
          <p:cNvSpPr txBox="1">
            <a:spLocks noGrp="1"/>
          </p:cNvSpPr>
          <p:nvPr>
            <p:ph type="body" idx="5"/>
          </p:nvPr>
        </p:nvSpPr>
        <p:spPr>
          <a:xfrm>
            <a:off x="4630223" y="2673262"/>
            <a:ext cx="2803292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000"/>
            </a:pPr>
            <a:r>
              <a:rPr lang="en-GB" b="1" dirty="0">
                <a:latin typeface="Host Grotesk" panose="020B0604020202020204" charset="0"/>
              </a:rPr>
              <a:t>Deep Technical Expertise</a:t>
            </a:r>
            <a:r>
              <a:rPr lang="en-GB" dirty="0">
                <a:latin typeface="Host Grotesk" panose="020B0604020202020204" charset="0"/>
              </a:rPr>
              <a:t>: </a:t>
            </a:r>
          </a:p>
          <a:p>
            <a:pPr marL="0" indent="0">
              <a:buSzPts val="1000"/>
            </a:pPr>
            <a:r>
              <a:rPr lang="en-GB" dirty="0">
                <a:latin typeface="Host Grotesk" panose="020B0604020202020204" charset="0"/>
              </a:rPr>
              <a:t>Our certified networking experts possess extensive experience across a wide range of networking technologies and best practices.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endParaRPr dirty="0"/>
          </a:p>
        </p:txBody>
      </p:sp>
      <p:sp>
        <p:nvSpPr>
          <p:cNvPr id="303" name="Google Shape;303;p6"/>
          <p:cNvSpPr txBox="1">
            <a:spLocks noGrp="1"/>
          </p:cNvSpPr>
          <p:nvPr>
            <p:ph type="body" idx="6"/>
          </p:nvPr>
        </p:nvSpPr>
        <p:spPr>
          <a:xfrm>
            <a:off x="8299140" y="2673262"/>
            <a:ext cx="2803292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000"/>
            </a:pPr>
            <a:r>
              <a:rPr lang="en-GB" b="1" dirty="0">
                <a:latin typeface="Host Grotesk" panose="020B0604020202020204" charset="0"/>
              </a:rPr>
              <a:t>Business-Focused Solutions</a:t>
            </a:r>
            <a:r>
              <a:rPr lang="en-GB" dirty="0">
                <a:latin typeface="Host Grotesk" panose="020B0604020202020204" charset="0"/>
              </a:rPr>
              <a:t>: </a:t>
            </a:r>
          </a:p>
          <a:p>
            <a:pPr marL="0" indent="0">
              <a:buSzPts val="1000"/>
            </a:pPr>
            <a:r>
              <a:rPr lang="en-GB" dirty="0">
                <a:latin typeface="Host Grotesk" panose="020B0604020202020204" charset="0"/>
              </a:rPr>
              <a:t>We align our assessment with your business objectives, ensuring that your network infrastructure supports your strategic goals.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endParaRPr dirty="0"/>
          </a:p>
        </p:txBody>
      </p:sp>
      <p:sp>
        <p:nvSpPr>
          <p:cNvPr id="304" name="Google Shape;304;p6"/>
          <p:cNvSpPr txBox="1">
            <a:spLocks noGrp="1"/>
          </p:cNvSpPr>
          <p:nvPr>
            <p:ph type="body" idx="7"/>
          </p:nvPr>
        </p:nvSpPr>
        <p:spPr>
          <a:xfrm>
            <a:off x="839890" y="4479202"/>
            <a:ext cx="2788193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000"/>
            </a:pPr>
            <a:r>
              <a:rPr lang="en-GB" b="1" dirty="0">
                <a:latin typeface="Host Grotesk" panose="020B0604020202020204" charset="0"/>
              </a:rPr>
              <a:t>Clear and Actionable Reporting</a:t>
            </a:r>
            <a:r>
              <a:rPr lang="en-GB" dirty="0">
                <a:latin typeface="Host Grotesk" panose="020B0604020202020204" charset="0"/>
              </a:rPr>
              <a:t>: </a:t>
            </a:r>
          </a:p>
          <a:p>
            <a:pPr marL="0" indent="0">
              <a:buSzPts val="1000"/>
            </a:pPr>
            <a:r>
              <a:rPr lang="en-GB" dirty="0">
                <a:latin typeface="Host Grotesk" panose="020B0604020202020204" charset="0"/>
              </a:rPr>
              <a:t>We deliver detailed and concise reports with clear visualisations and actionable recommendations.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endParaRPr dirty="0"/>
          </a:p>
        </p:txBody>
      </p:sp>
      <p:sp>
        <p:nvSpPr>
          <p:cNvPr id="305" name="Google Shape;305;p6"/>
          <p:cNvSpPr txBox="1">
            <a:spLocks noGrp="1"/>
          </p:cNvSpPr>
          <p:nvPr>
            <p:ph type="body" idx="8"/>
          </p:nvPr>
        </p:nvSpPr>
        <p:spPr>
          <a:xfrm>
            <a:off x="4630222" y="4479202"/>
            <a:ext cx="3005017" cy="83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buSzPts val="1000"/>
            </a:pPr>
            <a:r>
              <a:rPr lang="en-GB" b="1" dirty="0">
                <a:latin typeface="Host Grotesk" panose="020B0604020202020204" charset="0"/>
              </a:rPr>
              <a:t>Ongoing Support</a:t>
            </a:r>
            <a:r>
              <a:rPr lang="en-GB" dirty="0">
                <a:latin typeface="Host Grotesk" panose="020B0604020202020204" charset="0"/>
              </a:rPr>
              <a:t>: </a:t>
            </a:r>
          </a:p>
          <a:p>
            <a:pPr marL="0" indent="0">
              <a:buSzPts val="1000"/>
            </a:pPr>
            <a:r>
              <a:rPr lang="en-GB" dirty="0">
                <a:latin typeface="Host Grotesk" panose="020B0604020202020204" charset="0"/>
              </a:rPr>
              <a:t>We offer ongoing support and guidance to help you implement our recommendations and maintain a high-performing, secure network.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endParaRPr dirty="0"/>
          </a:p>
        </p:txBody>
      </p:sp>
      <p:sp>
        <p:nvSpPr>
          <p:cNvPr id="307" name="Google Shape;307;p6"/>
          <p:cNvSpPr/>
          <p:nvPr/>
        </p:nvSpPr>
        <p:spPr>
          <a:xfrm>
            <a:off x="0" y="6380989"/>
            <a:ext cx="12192000" cy="51264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6"/>
          <p:cNvSpPr/>
          <p:nvPr/>
        </p:nvSpPr>
        <p:spPr>
          <a:xfrm>
            <a:off x="0" y="6051176"/>
            <a:ext cx="2017059" cy="84245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" name="Google Shape;30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900" y="6248079"/>
            <a:ext cx="1143747" cy="300778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6"/>
          <p:cNvSpPr txBox="1"/>
          <p:nvPr/>
        </p:nvSpPr>
        <p:spPr>
          <a:xfrm>
            <a:off x="3093986" y="6463821"/>
            <a:ext cx="8663454" cy="23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8647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b="0" i="0" u="none" strike="noStrike" cap="none">
                <a:solidFill>
                  <a:srgbClr val="191526"/>
                </a:solidFill>
                <a:latin typeface="Host Grotesk"/>
                <a:ea typeface="Host Grotesk"/>
                <a:cs typeface="Host Grotesk"/>
                <a:sym typeface="Host Grotesk"/>
              </a:rPr>
              <a:t>FIND OUT MORE → CONTACT HELLO@CYBIT.COM</a:t>
            </a:r>
            <a:endParaRPr/>
          </a:p>
        </p:txBody>
      </p:sp>
      <p:sp>
        <p:nvSpPr>
          <p:cNvPr id="3" name="Google Shape;303;p6">
            <a:extLst>
              <a:ext uri="{FF2B5EF4-FFF2-40B4-BE49-F238E27FC236}">
                <a16:creationId xmlns:a16="http://schemas.microsoft.com/office/drawing/2014/main" id="{F281271D-7ACB-B42A-EB84-2FAE0B239845}"/>
              </a:ext>
            </a:extLst>
          </p:cNvPr>
          <p:cNvSpPr txBox="1">
            <a:spLocks/>
          </p:cNvSpPr>
          <p:nvPr/>
        </p:nvSpPr>
        <p:spPr>
          <a:xfrm>
            <a:off x="8299140" y="4637936"/>
            <a:ext cx="2803292" cy="521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Host Grotesk Light"/>
                <a:ea typeface="Host Grotesk Light"/>
                <a:cs typeface="Host Grotesk Light"/>
                <a:sym typeface="Host Grotesk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SzPts val="1000"/>
            </a:pPr>
            <a:r>
              <a:rPr lang="en-GB" b="1">
                <a:latin typeface="Host Grotesk"/>
              </a:rPr>
              <a:t>For more information visit:</a:t>
            </a:r>
          </a:p>
          <a:p>
            <a:pPr marL="0" indent="0">
              <a:buSzPts val="1000"/>
            </a:pPr>
            <a:endParaRPr lang="en-GB" sz="600" dirty="0">
              <a:latin typeface="Host Grotesk"/>
            </a:endParaRPr>
          </a:p>
          <a:p>
            <a:pPr marL="0" indent="0">
              <a:buSzPts val="1000"/>
            </a:pPr>
            <a:r>
              <a:rPr lang="en-GB" dirty="0">
                <a:latin typeface="Host Grotesk"/>
              </a:rPr>
              <a:t>www.cybit.com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ybit_2025">
      <a:dk1>
        <a:srgbClr val="191526"/>
      </a:dk1>
      <a:lt1>
        <a:srgbClr val="FFFFFF"/>
      </a:lt1>
      <a:dk2>
        <a:srgbClr val="191526"/>
      </a:dk2>
      <a:lt2>
        <a:srgbClr val="EAEAEA"/>
      </a:lt2>
      <a:accent1>
        <a:srgbClr val="191526"/>
      </a:accent1>
      <a:accent2>
        <a:srgbClr val="EAEAEA"/>
      </a:accent2>
      <a:accent3>
        <a:srgbClr val="A2AD9D"/>
      </a:accent3>
      <a:accent4>
        <a:srgbClr val="8993AD"/>
      </a:accent4>
      <a:accent5>
        <a:srgbClr val="CDB281"/>
      </a:accent5>
      <a:accent6>
        <a:srgbClr val="BC906B"/>
      </a:accent6>
      <a:hlink>
        <a:srgbClr val="191526"/>
      </a:hlink>
      <a:folHlink>
        <a:srgbClr val="19152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F20DDA4682444A9BD0F79CDFB624F5" ma:contentTypeVersion="12" ma:contentTypeDescription="Create a new document." ma:contentTypeScope="" ma:versionID="e6707f7a74a85c5653c5883d3ba45fb1">
  <xsd:schema xmlns:xsd="http://www.w3.org/2001/XMLSchema" xmlns:xs="http://www.w3.org/2001/XMLSchema" xmlns:p="http://schemas.microsoft.com/office/2006/metadata/properties" xmlns:ns2="446bb1d1-9132-4d2a-b6a4-f56fe66fc4a9" xmlns:ns3="f3264935-fc1f-4b8e-b9fc-7170a8fb0512" targetNamespace="http://schemas.microsoft.com/office/2006/metadata/properties" ma:root="true" ma:fieldsID="1a48b1c7aad57e85e309dfe948cdebbd" ns2:_="" ns3:_="">
    <xsd:import namespace="446bb1d1-9132-4d2a-b6a4-f56fe66fc4a9"/>
    <xsd:import namespace="f3264935-fc1f-4b8e-b9fc-7170a8fb05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6bb1d1-9132-4d2a-b6a4-f56fe66fc4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fb40926-c1b7-4584-af76-aab0515ba5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264935-fc1f-4b8e-b9fc-7170a8fb051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4c7b327-490c-4ea5-b4fc-d1c5290c3ac2}" ma:internalName="TaxCatchAll" ma:showField="CatchAllData" ma:web="f3264935-fc1f-4b8e-b9fc-7170a8fb051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3264935-fc1f-4b8e-b9fc-7170a8fb0512" xsi:nil="true"/>
    <lcf76f155ced4ddcb4097134ff3c332f xmlns="446bb1d1-9132-4d2a-b6a4-f56fe66fc4a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9F78596-6B32-4678-84AB-B3C0461336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6bb1d1-9132-4d2a-b6a4-f56fe66fc4a9"/>
    <ds:schemaRef ds:uri="f3264935-fc1f-4b8e-b9fc-7170a8fb05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EF12263-C99E-4C07-A6BC-E0A1FF5BAC3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E691541-C97B-4179-AB90-249F154828F2}">
  <ds:schemaRefs>
    <ds:schemaRef ds:uri="http://schemas.microsoft.com/office/2006/metadata/properties"/>
    <ds:schemaRef ds:uri="http://schemas.microsoft.com/office/infopath/2007/PartnerControls"/>
    <ds:schemaRef ds:uri="f3264935-fc1f-4b8e-b9fc-7170a8fb0512"/>
    <ds:schemaRef ds:uri="446bb1d1-9132-4d2a-b6a4-f56fe66fc4a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651</Words>
  <Application>Microsoft Office PowerPoint</Application>
  <PresentationFormat>Widescreen</PresentationFormat>
  <Paragraphs>52</Paragraphs>
  <Slides>4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NETWORK OPTIMISATION ASSESSMENT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Laura Wynn-Owen</dc:creator>
  <cp:lastModifiedBy>Gio Sizino</cp:lastModifiedBy>
  <cp:revision>24</cp:revision>
  <dcterms:created xsi:type="dcterms:W3CDTF">2023-09-04T15:24:21Z</dcterms:created>
  <dcterms:modified xsi:type="dcterms:W3CDTF">2025-08-27T08:57:10Z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757d93e-4a98-452f-9637-9e49cbbabcf8_Enabled">
    <vt:lpwstr>true</vt:lpwstr>
  </property>
  <property fmtid="{D5CDD505-2E9C-101B-9397-08002B2CF9AE}" pid="3" name="MSIP_Label_b757d93e-4a98-452f-9637-9e49cbbabcf8_SetDate">
    <vt:lpwstr>2025-07-29T13:29:33Z</vt:lpwstr>
  </property>
  <property fmtid="{D5CDD505-2E9C-101B-9397-08002B2CF9AE}" pid="4" name="MSIP_Label_b757d93e-4a98-452f-9637-9e49cbbabcf8_Method">
    <vt:lpwstr>Standard</vt:lpwstr>
  </property>
  <property fmtid="{D5CDD505-2E9C-101B-9397-08002B2CF9AE}" pid="5" name="MSIP_Label_b757d93e-4a98-452f-9637-9e49cbbabcf8_Name">
    <vt:lpwstr>Unclassified_</vt:lpwstr>
  </property>
  <property fmtid="{D5CDD505-2E9C-101B-9397-08002B2CF9AE}" pid="6" name="MSIP_Label_b757d93e-4a98-452f-9637-9e49cbbabcf8_SiteId">
    <vt:lpwstr>afde4782-7a2f-4c87-824f-7a386fa0c31b</vt:lpwstr>
  </property>
  <property fmtid="{D5CDD505-2E9C-101B-9397-08002B2CF9AE}" pid="7" name="MSIP_Label_b757d93e-4a98-452f-9637-9e49cbbabcf8_ActionId">
    <vt:lpwstr>0b2098c8-f0b5-4e20-8410-42f0e9cf2c8e</vt:lpwstr>
  </property>
  <property fmtid="{D5CDD505-2E9C-101B-9397-08002B2CF9AE}" pid="8" name="MSIP_Label_b757d93e-4a98-452f-9637-9e49cbbabcf8_ContentBits">
    <vt:lpwstr>0</vt:lpwstr>
  </property>
  <property fmtid="{D5CDD505-2E9C-101B-9397-08002B2CF9AE}" pid="9" name="MSIP_Label_b757d93e-4a98-452f-9637-9e49cbbabcf8_Tag">
    <vt:lpwstr>10, 3, 0, 1</vt:lpwstr>
  </property>
  <property fmtid="{D5CDD505-2E9C-101B-9397-08002B2CF9AE}" pid="10" name="ContentTypeId">
    <vt:lpwstr>0x01010003F20DDA4682444A9BD0F79CDFB624F5</vt:lpwstr>
  </property>
  <property fmtid="{D5CDD505-2E9C-101B-9397-08002B2CF9AE}" pid="11" name="MediaServiceImageTags">
    <vt:lpwstr/>
  </property>
</Properties>
</file>