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9"/>
  </p:notesMasterIdLst>
  <p:sldIdLst>
    <p:sldId id="256" r:id="rId5"/>
    <p:sldId id="257" r:id="rId6"/>
    <p:sldId id="259" r:id="rId7"/>
    <p:sldId id="261" r:id="rId8"/>
  </p:sldIdLst>
  <p:sldSz cx="12192000" cy="6858000"/>
  <p:notesSz cx="6858000" cy="9144000"/>
  <p:embeddedFontLst>
    <p:embeddedFont>
      <p:font typeface="Host Grotesk"/>
      <p:regular r:id="rId10"/>
      <p:bold r:id="rId11"/>
      <p:italic r:id="rId12"/>
      <p:boldItalic r:id="rId13"/>
    </p:embeddedFont>
    <p:embeddedFont>
      <p:font typeface="Host Grotesk Light" panose="020B0504030402000203" charset="0"/>
      <p:regular r:id="rId14"/>
      <p:bold r:id="rId15"/>
      <p:italic r:id="rId16"/>
      <p:boldItalic r:id="rId17"/>
    </p:embeddedFont>
    <p:embeddedFont>
      <p:font typeface="Host Grotesk SemiBold" panose="020B0504030402000203"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p15:clr>
            <a:srgbClr val="A4A3A4"/>
          </p15:clr>
        </p15:guide>
        <p15:guide id="2" pos="4248">
          <p15:clr>
            <a:srgbClr val="A4A3A4"/>
          </p15:clr>
        </p15:guide>
        <p15:guide id="3" orient="horz" pos="1344">
          <p15:clr>
            <a:srgbClr val="A4A3A4"/>
          </p15:clr>
        </p15:guide>
        <p15:guide id="4" orient="horz" pos="281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jykYhD3+F34TY4M/cW47Wt1WXgN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FA16DD-DC07-A6FD-D8C9-DD1D09BCBD66}" v="11" dt="2025-08-21T15:15:59.8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074" y="306"/>
      </p:cViewPr>
      <p:guideLst>
        <p:guide orient="horz" pos="2183"/>
        <p:guide pos="4248"/>
        <p:guide orient="horz" pos="1344"/>
        <p:guide orient="horz" pos="28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1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font" Target="fonts/font3.fntdata"/><Relationship Id="rId17" Type="http://schemas.openxmlformats.org/officeDocument/2006/relationships/font" Target="fonts/font8.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6.fntdata"/><Relationship Id="rId28" Type="http://customschemas.google.com/relationships/presentationmetadata" Target="metadata"/><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font" Target="fonts/font5.fntdata"/><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 Sizino" userId="S::gio.sizino@cybit.com::5bb4131d-65cd-4b02-b8e7-b9c18182aeed" providerId="AD" clId="Web-{5AFA16DD-DC07-A6FD-D8C9-DD1D09BCBD66}"/>
    <pc:docChg chg="modSld">
      <pc:chgData name="Gio Sizino" userId="S::gio.sizino@cybit.com::5bb4131d-65cd-4b02-b8e7-b9c18182aeed" providerId="AD" clId="Web-{5AFA16DD-DC07-A6FD-D8C9-DD1D09BCBD66}" dt="2025-08-21T15:15:59.815" v="8" actId="1076"/>
      <pc:docMkLst>
        <pc:docMk/>
      </pc:docMkLst>
      <pc:sldChg chg="modSp">
        <pc:chgData name="Gio Sizino" userId="S::gio.sizino@cybit.com::5bb4131d-65cd-4b02-b8e7-b9c18182aeed" providerId="AD" clId="Web-{5AFA16DD-DC07-A6FD-D8C9-DD1D09BCBD66}" dt="2025-08-21T15:15:59.815" v="8" actId="1076"/>
        <pc:sldMkLst>
          <pc:docMk/>
          <pc:sldMk cId="0" sldId="256"/>
        </pc:sldMkLst>
        <pc:spChg chg="mod">
          <ac:chgData name="Gio Sizino" userId="S::gio.sizino@cybit.com::5bb4131d-65cd-4b02-b8e7-b9c18182aeed" providerId="AD" clId="Web-{5AFA16DD-DC07-A6FD-D8C9-DD1D09BCBD66}" dt="2025-08-21T15:15:59.815" v="8" actId="1076"/>
          <ac:spMkLst>
            <pc:docMk/>
            <pc:sldMk cId="0" sldId="256"/>
            <ac:spMk id="180" creationId="{00000000-0000-0000-0000-000000000000}"/>
          </ac:spMkLst>
        </pc:spChg>
        <pc:picChg chg="mod">
          <ac:chgData name="Gio Sizino" userId="S::gio.sizino@cybit.com::5bb4131d-65cd-4b02-b8e7-b9c18182aeed" providerId="AD" clId="Web-{5AFA16DD-DC07-A6FD-D8C9-DD1D09BCBD66}" dt="2025-08-21T15:15:53.174" v="7"/>
          <ac:picMkLst>
            <pc:docMk/>
            <pc:sldMk cId="0" sldId="256"/>
            <ac:picMk id="17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L="914400" marR="0" lvl="1"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2pPr>
            <a:lvl3pPr marL="1371600" marR="0" lvl="2"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3pPr>
            <a:lvl4pPr marL="1828800" marR="0" lvl="3"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4pPr>
            <a:lvl5pPr marL="2286000" marR="0" lvl="4" indent="-22860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Host Grotesk"/>
                <a:ea typeface="Host Grotesk"/>
                <a:cs typeface="Host Grotesk"/>
                <a:sym typeface="Host Grotesk"/>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Host Grotesk"/>
                <a:ea typeface="Host Grotesk"/>
                <a:cs typeface="Host Grotesk"/>
                <a:sym typeface="Host Grotesk"/>
              </a:rPr>
              <a:t>‹#›</a:t>
            </a:fld>
            <a:endParaRPr sz="1200" b="0" i="0" u="none" strike="noStrike" cap="none">
              <a:solidFill>
                <a:schemeClr val="dk1"/>
              </a:solidFill>
              <a:latin typeface="Host Grotesk"/>
              <a:ea typeface="Host Grotesk"/>
              <a:cs typeface="Host Grotesk"/>
              <a:sym typeface="Host Grotesk"/>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accent1"/>
        </a:solidFill>
        <a:effectLst/>
      </p:bgPr>
    </p:bg>
    <p:spTree>
      <p:nvGrpSpPr>
        <p:cNvPr id="1" name="Shape 12"/>
        <p:cNvGrpSpPr/>
        <p:nvPr/>
      </p:nvGrpSpPr>
      <p:grpSpPr>
        <a:xfrm>
          <a:off x="0" y="0"/>
          <a:ext cx="0" cy="0"/>
          <a:chOff x="0" y="0"/>
          <a:chExt cx="0" cy="0"/>
        </a:xfrm>
      </p:grpSpPr>
      <p:sp>
        <p:nvSpPr>
          <p:cNvPr id="13" name="Google Shape;13;p8"/>
          <p:cNvSpPr>
            <a:spLocks noGrp="1"/>
          </p:cNvSpPr>
          <p:nvPr>
            <p:ph type="pic" idx="2"/>
          </p:nvPr>
        </p:nvSpPr>
        <p:spPr>
          <a:xfrm>
            <a:off x="0" y="0"/>
            <a:ext cx="12192000" cy="6858000"/>
          </a:xfrm>
          <a:prstGeom prst="rect">
            <a:avLst/>
          </a:prstGeom>
          <a:noFill/>
          <a:ln>
            <a:noFill/>
          </a:ln>
        </p:spPr>
      </p:sp>
      <p:sp>
        <p:nvSpPr>
          <p:cNvPr id="14" name="Google Shape;14;p8"/>
          <p:cNvSpPr txBox="1">
            <a:spLocks noGrp="1"/>
          </p:cNvSpPr>
          <p:nvPr>
            <p:ph type="title"/>
          </p:nvPr>
        </p:nvSpPr>
        <p:spPr>
          <a:xfrm>
            <a:off x="936550" y="1232781"/>
            <a:ext cx="3842982" cy="1970023"/>
          </a:xfrm>
          <a:prstGeom prst="rect">
            <a:avLst/>
          </a:prstGeom>
          <a:noFill/>
          <a:ln>
            <a:noFill/>
          </a:ln>
        </p:spPr>
        <p:txBody>
          <a:bodyPr spcFirstLastPara="1" wrap="square" lIns="0" tIns="0" rIns="0" bIns="0" anchor="ctr" anchorCtr="0">
            <a:noAutofit/>
          </a:bodyPr>
          <a:lstStyle>
            <a:lvl1pPr lvl="0" algn="l">
              <a:lnSpc>
                <a:spcPct val="92857"/>
              </a:lnSpc>
              <a:spcBef>
                <a:spcPts val="0"/>
              </a:spcBef>
              <a:spcAft>
                <a:spcPts val="0"/>
              </a:spcAft>
              <a:buClr>
                <a:schemeClr val="lt1"/>
              </a:buClr>
              <a:buSzPts val="2800"/>
              <a:buFont typeface="Host Grotesk Light"/>
              <a:buNone/>
              <a:defRPr sz="2800" b="1" i="0">
                <a:solidFill>
                  <a:schemeClr val="lt1"/>
                </a:solidFill>
                <a:latin typeface="Host Grotesk Light"/>
                <a:ea typeface="Host Grotesk Light"/>
                <a:cs typeface="Host Grotesk Light"/>
                <a:sym typeface="Host Grotesk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5" name="Google Shape;15;p8"/>
          <p:cNvPicPr preferRelativeResize="0"/>
          <p:nvPr/>
        </p:nvPicPr>
        <p:blipFill rotWithShape="1">
          <a:blip r:embed="rId2">
            <a:alphaModFix/>
          </a:blip>
          <a:srcRect/>
          <a:stretch/>
        </p:blipFill>
        <p:spPr>
          <a:xfrm>
            <a:off x="469900" y="6039184"/>
            <a:ext cx="1422400" cy="374057"/>
          </a:xfrm>
          <a:prstGeom prst="rect">
            <a:avLst/>
          </a:prstGeom>
          <a:noFill/>
          <a:ln>
            <a:noFill/>
          </a:ln>
        </p:spPr>
      </p:pic>
      <p:sp>
        <p:nvSpPr>
          <p:cNvPr id="16" name="Google Shape;16;p8"/>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7378">
          <p15:clr>
            <a:srgbClr val="FBAE40"/>
          </p15:clr>
        </p15:guide>
        <p15:guide id="3" orient="horz">
          <p15:clr>
            <a:srgbClr val="FBAE40"/>
          </p15:clr>
        </p15:guide>
        <p15:guide id="4" pos="3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Four subtitle and image">
  <p:cSld name="1_Four subtitle and image">
    <p:spTree>
      <p:nvGrpSpPr>
        <p:cNvPr id="1" name="Shape 17"/>
        <p:cNvGrpSpPr/>
        <p:nvPr/>
      </p:nvGrpSpPr>
      <p:grpSpPr>
        <a:xfrm>
          <a:off x="0" y="0"/>
          <a:ext cx="0" cy="0"/>
          <a:chOff x="0" y="0"/>
          <a:chExt cx="0" cy="0"/>
        </a:xfrm>
      </p:grpSpPr>
      <p:sp>
        <p:nvSpPr>
          <p:cNvPr id="18" name="Google Shape;18;p9"/>
          <p:cNvSpPr txBox="1">
            <a:spLocks noGrp="1"/>
          </p:cNvSpPr>
          <p:nvPr>
            <p:ph type="body" idx="1"/>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9"/>
          <p:cNvSpPr txBox="1">
            <a:spLocks noGrp="1"/>
          </p:cNvSpPr>
          <p:nvPr>
            <p:ph type="body" idx="2"/>
          </p:nvPr>
        </p:nvSpPr>
        <p:spPr>
          <a:xfrm>
            <a:off x="469900" y="428717"/>
            <a:ext cx="5116174"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9"/>
          <p:cNvSpPr>
            <a:spLocks noGrp="1"/>
          </p:cNvSpPr>
          <p:nvPr>
            <p:ph type="pic" idx="3"/>
          </p:nvPr>
        </p:nvSpPr>
        <p:spPr>
          <a:xfrm>
            <a:off x="6778627" y="0"/>
            <a:ext cx="5413373" cy="6858000"/>
          </a:xfrm>
          <a:prstGeom prst="rect">
            <a:avLst/>
          </a:prstGeom>
          <a:solidFill>
            <a:schemeClr val="accent2"/>
          </a:solidFill>
          <a:ln>
            <a:noFill/>
          </a:ln>
        </p:spPr>
      </p:sp>
      <p:sp>
        <p:nvSpPr>
          <p:cNvPr id="21" name="Google Shape;21;p9"/>
          <p:cNvSpPr txBox="1">
            <a:spLocks noGrp="1"/>
          </p:cNvSpPr>
          <p:nvPr>
            <p:ph type="body" idx="4"/>
          </p:nvPr>
        </p:nvSpPr>
        <p:spPr>
          <a:xfrm>
            <a:off x="479425" y="1435828"/>
            <a:ext cx="5909945" cy="4626305"/>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9"/>
          <p:cNvSpPr txBox="1">
            <a:spLocks noGrp="1"/>
          </p:cNvSpPr>
          <p:nvPr>
            <p:ph type="body" idx="6"/>
          </p:nvPr>
        </p:nvSpPr>
        <p:spPr>
          <a:xfrm>
            <a:off x="7291263" y="3967048"/>
            <a:ext cx="4421312"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2_Four subtitle and image">
  <p:cSld name="12_Four subtitle and image">
    <p:spTree>
      <p:nvGrpSpPr>
        <p:cNvPr id="1" name="Shape 41"/>
        <p:cNvGrpSpPr/>
        <p:nvPr/>
      </p:nvGrpSpPr>
      <p:grpSpPr>
        <a:xfrm>
          <a:off x="0" y="0"/>
          <a:ext cx="0" cy="0"/>
          <a:chOff x="0" y="0"/>
          <a:chExt cx="0" cy="0"/>
        </a:xfrm>
      </p:grpSpPr>
      <p:sp>
        <p:nvSpPr>
          <p:cNvPr id="42" name="Google Shape;42;p11"/>
          <p:cNvSpPr>
            <a:spLocks noGrp="1"/>
          </p:cNvSpPr>
          <p:nvPr>
            <p:ph type="pic" idx="2"/>
          </p:nvPr>
        </p:nvSpPr>
        <p:spPr>
          <a:xfrm>
            <a:off x="0" y="0"/>
            <a:ext cx="12192000" cy="6858000"/>
          </a:xfrm>
          <a:prstGeom prst="rect">
            <a:avLst/>
          </a:prstGeom>
          <a:solidFill>
            <a:schemeClr val="accent1"/>
          </a:solidFill>
          <a:ln>
            <a:noFill/>
          </a:ln>
        </p:spPr>
      </p:sp>
      <p:sp>
        <p:nvSpPr>
          <p:cNvPr id="43" name="Google Shape;43;p11"/>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1"/>
          <p:cNvSpPr txBox="1">
            <a:spLocks noGrp="1"/>
          </p:cNvSpPr>
          <p:nvPr>
            <p:ph type="body" idx="3"/>
          </p:nvPr>
        </p:nvSpPr>
        <p:spPr>
          <a:xfrm>
            <a:off x="3392652"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1"/>
          <p:cNvSpPr txBox="1">
            <a:spLocks noGrp="1"/>
          </p:cNvSpPr>
          <p:nvPr>
            <p:ph type="body" idx="4"/>
          </p:nvPr>
        </p:nvSpPr>
        <p:spPr>
          <a:xfrm>
            <a:off x="3394369"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1"/>
          <p:cNvSpPr txBox="1">
            <a:spLocks noGrp="1"/>
          </p:cNvSpPr>
          <p:nvPr>
            <p:ph type="body" idx="5"/>
          </p:nvPr>
        </p:nvSpPr>
        <p:spPr>
          <a:xfrm>
            <a:off x="495281"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1"/>
          <p:cNvSpPr txBox="1">
            <a:spLocks noGrp="1"/>
          </p:cNvSpPr>
          <p:nvPr>
            <p:ph type="body" idx="6"/>
          </p:nvPr>
        </p:nvSpPr>
        <p:spPr>
          <a:xfrm>
            <a:off x="492705"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1"/>
          <p:cNvSpPr txBox="1">
            <a:spLocks noGrp="1"/>
          </p:cNvSpPr>
          <p:nvPr>
            <p:ph type="body" idx="7"/>
          </p:nvPr>
        </p:nvSpPr>
        <p:spPr>
          <a:xfrm>
            <a:off x="3392652"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1"/>
          <p:cNvSpPr txBox="1">
            <a:spLocks noGrp="1"/>
          </p:cNvSpPr>
          <p:nvPr>
            <p:ph type="body" idx="8"/>
          </p:nvPr>
        </p:nvSpPr>
        <p:spPr>
          <a:xfrm>
            <a:off x="492705"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1"/>
          <p:cNvSpPr txBox="1">
            <a:spLocks noGrp="1"/>
          </p:cNvSpPr>
          <p:nvPr>
            <p:ph type="body" idx="9"/>
          </p:nvPr>
        </p:nvSpPr>
        <p:spPr>
          <a:xfrm>
            <a:off x="492705"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1"/>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1"/>
          <p:cNvSpPr txBox="1">
            <a:spLocks noGrp="1"/>
          </p:cNvSpPr>
          <p:nvPr>
            <p:ph type="body" idx="14"/>
          </p:nvPr>
        </p:nvSpPr>
        <p:spPr>
          <a:xfrm>
            <a:off x="3392652"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15"/>
          </p:nvPr>
        </p:nvSpPr>
        <p:spPr>
          <a:xfrm>
            <a:off x="9192545" y="316892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16"/>
          </p:nvPr>
        </p:nvSpPr>
        <p:spPr>
          <a:xfrm>
            <a:off x="9192545"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1"/>
          <p:cNvSpPr txBox="1">
            <a:spLocks noGrp="1"/>
          </p:cNvSpPr>
          <p:nvPr>
            <p:ph type="body" idx="17"/>
          </p:nvPr>
        </p:nvSpPr>
        <p:spPr>
          <a:xfrm>
            <a:off x="6293457" y="2074936"/>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11"/>
          <p:cNvSpPr txBox="1">
            <a:spLocks noGrp="1"/>
          </p:cNvSpPr>
          <p:nvPr>
            <p:ph type="body" idx="18"/>
          </p:nvPr>
        </p:nvSpPr>
        <p:spPr>
          <a:xfrm>
            <a:off x="6292599" y="3170278"/>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1"/>
          <p:cNvSpPr txBox="1">
            <a:spLocks noGrp="1"/>
          </p:cNvSpPr>
          <p:nvPr>
            <p:ph type="body" idx="19"/>
          </p:nvPr>
        </p:nvSpPr>
        <p:spPr>
          <a:xfrm>
            <a:off x="9192545" y="42629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1"/>
          <p:cNvSpPr txBox="1">
            <a:spLocks noGrp="1"/>
          </p:cNvSpPr>
          <p:nvPr>
            <p:ph type="body" idx="20"/>
          </p:nvPr>
        </p:nvSpPr>
        <p:spPr>
          <a:xfrm>
            <a:off x="6292599" y="4265620"/>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1"/>
          <p:cNvSpPr txBox="1">
            <a:spLocks noGrp="1"/>
          </p:cNvSpPr>
          <p:nvPr>
            <p:ph type="body" idx="21"/>
          </p:nvPr>
        </p:nvSpPr>
        <p:spPr>
          <a:xfrm>
            <a:off x="6292599" y="5360962"/>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11"/>
          <p:cNvSpPr txBox="1">
            <a:spLocks noGrp="1"/>
          </p:cNvSpPr>
          <p:nvPr>
            <p:ph type="body" idx="22"/>
          </p:nvPr>
        </p:nvSpPr>
        <p:spPr>
          <a:xfrm>
            <a:off x="9192545" y="5356911"/>
            <a:ext cx="2523206" cy="5035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Four subtitle and image">
  <p:cSld name="6_Four subtitle and image">
    <p:bg>
      <p:bgPr>
        <a:solidFill>
          <a:schemeClr val="accent1"/>
        </a:solidFill>
        <a:effectLst/>
      </p:bgPr>
    </p:bg>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body" idx="3"/>
          </p:nvPr>
        </p:nvSpPr>
        <p:spPr>
          <a:xfrm>
            <a:off x="4260055" y="987211"/>
            <a:ext cx="6001539" cy="123361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3"/>
          <p:cNvSpPr txBox="1">
            <a:spLocks noGrp="1"/>
          </p:cNvSpPr>
          <p:nvPr>
            <p:ph type="body" idx="4"/>
          </p:nvPr>
        </p:nvSpPr>
        <p:spPr>
          <a:xfrm>
            <a:off x="839890" y="267326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3"/>
          <p:cNvSpPr txBox="1">
            <a:spLocks noGrp="1"/>
          </p:cNvSpPr>
          <p:nvPr>
            <p:ph type="body" idx="5"/>
          </p:nvPr>
        </p:nvSpPr>
        <p:spPr>
          <a:xfrm>
            <a:off x="4630223"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13"/>
          <p:cNvPicPr preferRelativeResize="0"/>
          <p:nvPr/>
        </p:nvPicPr>
        <p:blipFill rotWithShape="1">
          <a:blip r:embed="rId2">
            <a:alphaModFix/>
          </a:blip>
          <a:srcRect/>
          <a:stretch/>
        </p:blipFill>
        <p:spPr>
          <a:xfrm>
            <a:off x="479426" y="2227869"/>
            <a:ext cx="98922" cy="1437672"/>
          </a:xfrm>
          <a:prstGeom prst="rect">
            <a:avLst/>
          </a:prstGeom>
          <a:noFill/>
          <a:ln>
            <a:noFill/>
          </a:ln>
        </p:spPr>
      </p:pic>
      <p:cxnSp>
        <p:nvCxnSpPr>
          <p:cNvPr id="81" name="Google Shape;81;p13"/>
          <p:cNvCxnSpPr/>
          <p:nvPr/>
        </p:nvCxnSpPr>
        <p:spPr>
          <a:xfrm>
            <a:off x="4254659"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2" name="Google Shape;82;p13"/>
          <p:cNvCxnSpPr/>
          <p:nvPr/>
        </p:nvCxnSpPr>
        <p:spPr>
          <a:xfrm>
            <a:off x="7930970" y="226749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3" name="Google Shape;83;p13"/>
          <p:cNvCxnSpPr/>
          <p:nvPr/>
        </p:nvCxnSpPr>
        <p:spPr>
          <a:xfrm>
            <a:off x="4254659" y="4073438"/>
            <a:ext cx="0" cy="1295400"/>
          </a:xfrm>
          <a:prstGeom prst="straightConnector1">
            <a:avLst/>
          </a:prstGeom>
          <a:noFill/>
          <a:ln w="12700" cap="flat" cmpd="sng">
            <a:solidFill>
              <a:schemeClr val="accent3"/>
            </a:solidFill>
            <a:prstDash val="solid"/>
            <a:miter lim="800000"/>
            <a:headEnd type="none" w="sm" len="sm"/>
            <a:tailEnd type="none" w="sm" len="sm"/>
          </a:ln>
        </p:spPr>
      </p:cxnSp>
      <p:cxnSp>
        <p:nvCxnSpPr>
          <p:cNvPr id="84" name="Google Shape;84;p13"/>
          <p:cNvCxnSpPr/>
          <p:nvPr/>
        </p:nvCxnSpPr>
        <p:spPr>
          <a:xfrm>
            <a:off x="7930970" y="4073438"/>
            <a:ext cx="0" cy="1295400"/>
          </a:xfrm>
          <a:prstGeom prst="straightConnector1">
            <a:avLst/>
          </a:prstGeom>
          <a:noFill/>
          <a:ln w="12700" cap="flat" cmpd="sng">
            <a:solidFill>
              <a:schemeClr val="accent3"/>
            </a:solidFill>
            <a:prstDash val="solid"/>
            <a:miter lim="800000"/>
            <a:headEnd type="none" w="sm" len="sm"/>
            <a:tailEnd type="none" w="sm" len="sm"/>
          </a:ln>
        </p:spPr>
      </p:cxnSp>
      <p:pic>
        <p:nvPicPr>
          <p:cNvPr id="85" name="Google Shape;85;p13"/>
          <p:cNvPicPr preferRelativeResize="0"/>
          <p:nvPr/>
        </p:nvPicPr>
        <p:blipFill rotWithShape="1">
          <a:blip r:embed="rId2">
            <a:alphaModFix/>
          </a:blip>
          <a:srcRect/>
          <a:stretch/>
        </p:blipFill>
        <p:spPr>
          <a:xfrm rot="10800000">
            <a:off x="11607281" y="2227869"/>
            <a:ext cx="98922" cy="1437672"/>
          </a:xfrm>
          <a:prstGeom prst="rect">
            <a:avLst/>
          </a:prstGeom>
          <a:noFill/>
          <a:ln>
            <a:noFill/>
          </a:ln>
        </p:spPr>
      </p:pic>
      <p:pic>
        <p:nvPicPr>
          <p:cNvPr id="86" name="Google Shape;86;p13" descr="Tick with solid fill"/>
          <p:cNvPicPr preferRelativeResize="0"/>
          <p:nvPr/>
        </p:nvPicPr>
        <p:blipFill rotWithShape="1">
          <a:blip r:embed="rId3">
            <a:alphaModFix/>
          </a:blip>
          <a:srcRect/>
          <a:stretch/>
        </p:blipFill>
        <p:spPr>
          <a:xfrm>
            <a:off x="4630223" y="2375581"/>
            <a:ext cx="251012" cy="251012"/>
          </a:xfrm>
          <a:prstGeom prst="rect">
            <a:avLst/>
          </a:prstGeom>
          <a:noFill/>
          <a:ln>
            <a:noFill/>
          </a:ln>
        </p:spPr>
      </p:pic>
      <p:pic>
        <p:nvPicPr>
          <p:cNvPr id="87" name="Google Shape;87;p13" descr="Tick with solid fill"/>
          <p:cNvPicPr preferRelativeResize="0"/>
          <p:nvPr/>
        </p:nvPicPr>
        <p:blipFill rotWithShape="1">
          <a:blip r:embed="rId3">
            <a:alphaModFix/>
          </a:blip>
          <a:srcRect/>
          <a:stretch/>
        </p:blipFill>
        <p:spPr>
          <a:xfrm>
            <a:off x="8299140" y="2375581"/>
            <a:ext cx="251012" cy="251012"/>
          </a:xfrm>
          <a:prstGeom prst="rect">
            <a:avLst/>
          </a:prstGeom>
          <a:noFill/>
          <a:ln>
            <a:noFill/>
          </a:ln>
        </p:spPr>
      </p:pic>
      <p:pic>
        <p:nvPicPr>
          <p:cNvPr id="88" name="Google Shape;88;p13" descr="Tick with solid fill"/>
          <p:cNvPicPr preferRelativeResize="0"/>
          <p:nvPr/>
        </p:nvPicPr>
        <p:blipFill rotWithShape="1">
          <a:blip r:embed="rId3">
            <a:alphaModFix/>
          </a:blip>
          <a:srcRect/>
          <a:stretch/>
        </p:blipFill>
        <p:spPr>
          <a:xfrm>
            <a:off x="839890" y="2375581"/>
            <a:ext cx="251012" cy="251012"/>
          </a:xfrm>
          <a:prstGeom prst="rect">
            <a:avLst/>
          </a:prstGeom>
          <a:noFill/>
          <a:ln>
            <a:noFill/>
          </a:ln>
        </p:spPr>
      </p:pic>
      <p:sp>
        <p:nvSpPr>
          <p:cNvPr id="89" name="Google Shape;89;p13"/>
          <p:cNvSpPr txBox="1">
            <a:spLocks noGrp="1"/>
          </p:cNvSpPr>
          <p:nvPr>
            <p:ph type="body" idx="6"/>
          </p:nvPr>
        </p:nvSpPr>
        <p:spPr>
          <a:xfrm>
            <a:off x="8299140" y="267326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3"/>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13"/>
          <p:cNvSpPr txBox="1">
            <a:spLocks noGrp="1"/>
          </p:cNvSpPr>
          <p:nvPr>
            <p:ph type="body" idx="8"/>
          </p:nvPr>
        </p:nvSpPr>
        <p:spPr>
          <a:xfrm>
            <a:off x="4630223"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2" name="Google Shape;92;p13"/>
          <p:cNvPicPr preferRelativeResize="0"/>
          <p:nvPr/>
        </p:nvPicPr>
        <p:blipFill rotWithShape="1">
          <a:blip r:embed="rId4">
            <a:alphaModFix/>
          </a:blip>
          <a:srcRect/>
          <a:stretch/>
        </p:blipFill>
        <p:spPr>
          <a:xfrm>
            <a:off x="479426" y="4033809"/>
            <a:ext cx="98922" cy="1437672"/>
          </a:xfrm>
          <a:prstGeom prst="rect">
            <a:avLst/>
          </a:prstGeom>
          <a:noFill/>
          <a:ln>
            <a:noFill/>
          </a:ln>
        </p:spPr>
      </p:pic>
      <p:pic>
        <p:nvPicPr>
          <p:cNvPr id="93" name="Google Shape;93;p13"/>
          <p:cNvPicPr preferRelativeResize="0"/>
          <p:nvPr/>
        </p:nvPicPr>
        <p:blipFill rotWithShape="1">
          <a:blip r:embed="rId2">
            <a:alphaModFix/>
          </a:blip>
          <a:srcRect/>
          <a:stretch/>
        </p:blipFill>
        <p:spPr>
          <a:xfrm rot="10800000">
            <a:off x="11607281" y="4033809"/>
            <a:ext cx="98922" cy="1437672"/>
          </a:xfrm>
          <a:prstGeom prst="rect">
            <a:avLst/>
          </a:prstGeom>
          <a:noFill/>
          <a:ln>
            <a:noFill/>
          </a:ln>
        </p:spPr>
      </p:pic>
      <p:pic>
        <p:nvPicPr>
          <p:cNvPr id="94" name="Google Shape;94;p13" descr="Tick with solid fill"/>
          <p:cNvPicPr preferRelativeResize="0"/>
          <p:nvPr/>
        </p:nvPicPr>
        <p:blipFill rotWithShape="1">
          <a:blip r:embed="rId3">
            <a:alphaModFix/>
          </a:blip>
          <a:srcRect/>
          <a:stretch/>
        </p:blipFill>
        <p:spPr>
          <a:xfrm>
            <a:off x="4630223" y="4181521"/>
            <a:ext cx="251012" cy="251012"/>
          </a:xfrm>
          <a:prstGeom prst="rect">
            <a:avLst/>
          </a:prstGeom>
          <a:noFill/>
          <a:ln>
            <a:noFill/>
          </a:ln>
        </p:spPr>
      </p:pic>
      <p:pic>
        <p:nvPicPr>
          <p:cNvPr id="95" name="Google Shape;95;p13" descr="Tick with solid fill"/>
          <p:cNvPicPr preferRelativeResize="0"/>
          <p:nvPr/>
        </p:nvPicPr>
        <p:blipFill rotWithShape="1">
          <a:blip r:embed="rId3">
            <a:alphaModFix/>
          </a:blip>
          <a:srcRect/>
          <a:stretch/>
        </p:blipFill>
        <p:spPr>
          <a:xfrm>
            <a:off x="8299140" y="4181521"/>
            <a:ext cx="251012" cy="251012"/>
          </a:xfrm>
          <a:prstGeom prst="rect">
            <a:avLst/>
          </a:prstGeom>
          <a:noFill/>
          <a:ln>
            <a:noFill/>
          </a:ln>
        </p:spPr>
      </p:pic>
      <p:pic>
        <p:nvPicPr>
          <p:cNvPr id="96" name="Google Shape;96;p13" descr="Tick with solid fill"/>
          <p:cNvPicPr preferRelativeResize="0"/>
          <p:nvPr/>
        </p:nvPicPr>
        <p:blipFill rotWithShape="1">
          <a:blip r:embed="rId3">
            <a:alphaModFix/>
          </a:blip>
          <a:srcRect/>
          <a:stretch/>
        </p:blipFill>
        <p:spPr>
          <a:xfrm>
            <a:off x="839890" y="4181521"/>
            <a:ext cx="251012" cy="251012"/>
          </a:xfrm>
          <a:prstGeom prst="rect">
            <a:avLst/>
          </a:prstGeom>
          <a:noFill/>
          <a:ln>
            <a:noFill/>
          </a:ln>
        </p:spPr>
      </p:pic>
      <p:sp>
        <p:nvSpPr>
          <p:cNvPr id="97" name="Google Shape;97;p13"/>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050"/>
              <a:buFont typeface="Arial"/>
              <a:buNone/>
              <a:defRPr sz="1050" b="0"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Four subtitle and image">
  <p:cSld name="7_Four subtitle and image">
    <p:spTree>
      <p:nvGrpSpPr>
        <p:cNvPr id="1" name="Shape 98"/>
        <p:cNvGrpSpPr/>
        <p:nvPr/>
      </p:nvGrpSpPr>
      <p:grpSpPr>
        <a:xfrm>
          <a:off x="0" y="0"/>
          <a:ext cx="0" cy="0"/>
          <a:chOff x="0" y="0"/>
          <a:chExt cx="0" cy="0"/>
        </a:xfrm>
      </p:grpSpPr>
      <p:sp>
        <p:nvSpPr>
          <p:cNvPr id="99" name="Google Shape;99;p14"/>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14"/>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14"/>
          <p:cNvSpPr txBox="1">
            <a:spLocks noGrp="1"/>
          </p:cNvSpPr>
          <p:nvPr>
            <p:ph type="body" idx="3"/>
          </p:nvPr>
        </p:nvSpPr>
        <p:spPr>
          <a:xfrm>
            <a:off x="1022039" y="14540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14"/>
          <p:cNvSpPr txBox="1">
            <a:spLocks noGrp="1"/>
          </p:cNvSpPr>
          <p:nvPr>
            <p:ph type="body" idx="4"/>
          </p:nvPr>
        </p:nvSpPr>
        <p:spPr>
          <a:xfrm>
            <a:off x="1022039" y="21970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4"/>
          <p:cNvSpPr txBox="1">
            <a:spLocks noGrp="1"/>
          </p:cNvSpPr>
          <p:nvPr>
            <p:ph type="body" idx="5"/>
          </p:nvPr>
        </p:nvSpPr>
        <p:spPr>
          <a:xfrm>
            <a:off x="1022039" y="29399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14"/>
          <p:cNvSpPr txBox="1">
            <a:spLocks noGrp="1"/>
          </p:cNvSpPr>
          <p:nvPr>
            <p:ph type="body" idx="6"/>
          </p:nvPr>
        </p:nvSpPr>
        <p:spPr>
          <a:xfrm>
            <a:off x="1022039" y="36829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14"/>
          <p:cNvSpPr txBox="1">
            <a:spLocks noGrp="1"/>
          </p:cNvSpPr>
          <p:nvPr>
            <p:ph type="body" idx="7"/>
          </p:nvPr>
        </p:nvSpPr>
        <p:spPr>
          <a:xfrm>
            <a:off x="1022039" y="44258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4"/>
          <p:cNvSpPr txBox="1">
            <a:spLocks noGrp="1"/>
          </p:cNvSpPr>
          <p:nvPr>
            <p:ph type="body" idx="8"/>
          </p:nvPr>
        </p:nvSpPr>
        <p:spPr>
          <a:xfrm>
            <a:off x="1022039" y="591176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4"/>
          <p:cNvSpPr txBox="1">
            <a:spLocks noGrp="1"/>
          </p:cNvSpPr>
          <p:nvPr>
            <p:ph type="body" idx="9"/>
          </p:nvPr>
        </p:nvSpPr>
        <p:spPr>
          <a:xfrm>
            <a:off x="1022039" y="5168814"/>
            <a:ext cx="4720429" cy="51751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14"/>
          <p:cNvSpPr>
            <a:spLocks noGrp="1"/>
          </p:cNvSpPr>
          <p:nvPr>
            <p:ph type="pic" idx="13"/>
          </p:nvPr>
        </p:nvSpPr>
        <p:spPr>
          <a:xfrm>
            <a:off x="6449534" y="0"/>
            <a:ext cx="5742466" cy="6858000"/>
          </a:xfrm>
          <a:prstGeom prst="rect">
            <a:avLst/>
          </a:prstGeom>
          <a:solidFill>
            <a:schemeClr val="accent2"/>
          </a:solidFill>
          <a:ln>
            <a:noFill/>
          </a:ln>
        </p:spPr>
      </p:sp>
      <p:sp>
        <p:nvSpPr>
          <p:cNvPr id="109" name="Google Shape;109;p14"/>
          <p:cNvSpPr txBox="1">
            <a:spLocks noGrp="1"/>
          </p:cNvSpPr>
          <p:nvPr>
            <p:ph type="body" idx="14"/>
          </p:nvPr>
        </p:nvSpPr>
        <p:spPr>
          <a:xfrm>
            <a:off x="6871886" y="3371970"/>
            <a:ext cx="4164210"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body" idx="15"/>
          </p:nvPr>
        </p:nvSpPr>
        <p:spPr>
          <a:xfrm>
            <a:off x="6881411" y="3967048"/>
            <a:ext cx="4831164" cy="2072225"/>
          </a:xfrm>
          <a:prstGeom prst="rect">
            <a:avLst/>
          </a:prstGeom>
          <a:noFill/>
          <a:ln>
            <a:noFill/>
          </a:ln>
        </p:spPr>
        <p:txBody>
          <a:bodyPr spcFirstLastPara="1" wrap="square" lIns="0" tIns="0" rIns="0" bIns="0" anchor="t" anchorCtr="0">
            <a:noAutofit/>
          </a:bodyPr>
          <a:lstStyle>
            <a:lvl1pPr marL="457200" lvl="0" indent="-304800" algn="l">
              <a:lnSpc>
                <a:spcPct val="118333"/>
              </a:lnSpc>
              <a:spcBef>
                <a:spcPts val="0"/>
              </a:spcBef>
              <a:spcAft>
                <a:spcPts val="0"/>
              </a:spcAft>
              <a:buClr>
                <a:schemeClr val="lt1"/>
              </a:buClr>
              <a:buSzPts val="1200"/>
              <a:buFont typeface="Arial"/>
              <a:buChar char="•"/>
              <a:defRPr sz="1200" b="0"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_Four subtitle and image">
  <p:cSld name="9_Four subtitle and image">
    <p:spTree>
      <p:nvGrpSpPr>
        <p:cNvPr id="1" name="Shape 111"/>
        <p:cNvGrpSpPr/>
        <p:nvPr/>
      </p:nvGrpSpPr>
      <p:grpSpPr>
        <a:xfrm>
          <a:off x="0" y="0"/>
          <a:ext cx="0" cy="0"/>
          <a:chOff x="0" y="0"/>
          <a:chExt cx="0" cy="0"/>
        </a:xfrm>
      </p:grpSpPr>
      <p:sp>
        <p:nvSpPr>
          <p:cNvPr id="112" name="Google Shape;112;p15"/>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15"/>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15"/>
          <p:cNvSpPr txBox="1">
            <a:spLocks noGrp="1"/>
          </p:cNvSpPr>
          <p:nvPr>
            <p:ph type="body" idx="3"/>
          </p:nvPr>
        </p:nvSpPr>
        <p:spPr>
          <a:xfrm>
            <a:off x="479426" y="1454064"/>
            <a:ext cx="3671888" cy="29289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200"/>
              <a:buFont typeface="Arial"/>
              <a:buNone/>
              <a:defRPr sz="1200" b="0" i="0">
                <a:solidFill>
                  <a:schemeClr val="dk2"/>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15"/>
          <p:cNvSpPr txBox="1">
            <a:spLocks noGrp="1"/>
          </p:cNvSpPr>
          <p:nvPr>
            <p:ph type="body" idx="4"/>
          </p:nvPr>
        </p:nvSpPr>
        <p:spPr>
          <a:xfrm>
            <a:off x="8767673"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15"/>
          <p:cNvSpPr/>
          <p:nvPr/>
        </p:nvSpPr>
        <p:spPr>
          <a:xfrm>
            <a:off x="4259264" y="0"/>
            <a:ext cx="7932736" cy="6858301"/>
          </a:xfrm>
          <a:prstGeom prst="rect">
            <a:avLst/>
          </a:prstGeom>
          <a:solidFill>
            <a:schemeClr val="accent4">
              <a:alpha val="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17" name="Google Shape;117;p15"/>
          <p:cNvSpPr txBox="1">
            <a:spLocks noGrp="1"/>
          </p:cNvSpPr>
          <p:nvPr>
            <p:ph type="body" idx="5"/>
          </p:nvPr>
        </p:nvSpPr>
        <p:spPr>
          <a:xfrm>
            <a:off x="8767673"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15"/>
          <p:cNvSpPr txBox="1">
            <a:spLocks noGrp="1"/>
          </p:cNvSpPr>
          <p:nvPr>
            <p:ph type="body" idx="6"/>
          </p:nvPr>
        </p:nvSpPr>
        <p:spPr>
          <a:xfrm>
            <a:off x="5171346" y="150659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body" idx="7"/>
          </p:nvPr>
        </p:nvSpPr>
        <p:spPr>
          <a:xfrm>
            <a:off x="5168770" y="2768232"/>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5"/>
          <p:cNvSpPr txBox="1">
            <a:spLocks noGrp="1"/>
          </p:cNvSpPr>
          <p:nvPr>
            <p:ph type="body" idx="8"/>
          </p:nvPr>
        </p:nvSpPr>
        <p:spPr>
          <a:xfrm>
            <a:off x="8767673"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15"/>
          <p:cNvSpPr txBox="1">
            <a:spLocks noGrp="1"/>
          </p:cNvSpPr>
          <p:nvPr>
            <p:ph type="body" idx="9"/>
          </p:nvPr>
        </p:nvSpPr>
        <p:spPr>
          <a:xfrm>
            <a:off x="5168770"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15"/>
          <p:cNvSpPr txBox="1">
            <a:spLocks noGrp="1"/>
          </p:cNvSpPr>
          <p:nvPr>
            <p:ph type="body" idx="13"/>
          </p:nvPr>
        </p:nvSpPr>
        <p:spPr>
          <a:xfrm>
            <a:off x="5168770"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Four subtitle and image">
  <p:cSld name="10_Four subtitle and image">
    <p:bg>
      <p:bgPr>
        <a:solidFill>
          <a:schemeClr val="accent3"/>
        </a:solidFill>
        <a:effectLst/>
      </p:bgPr>
    </p:bg>
    <p:spTree>
      <p:nvGrpSpPr>
        <p:cNvPr id="1" name="Shape 123"/>
        <p:cNvGrpSpPr/>
        <p:nvPr/>
      </p:nvGrpSpPr>
      <p:grpSpPr>
        <a:xfrm>
          <a:off x="0" y="0"/>
          <a:ext cx="0" cy="0"/>
          <a:chOff x="0" y="0"/>
          <a:chExt cx="0" cy="0"/>
        </a:xfrm>
      </p:grpSpPr>
      <p:sp>
        <p:nvSpPr>
          <p:cNvPr id="124" name="Google Shape;124;p16"/>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lt1"/>
              </a:buClr>
              <a:buSzPts val="1050"/>
              <a:buNone/>
              <a:defRPr sz="1050" b="0" i="0">
                <a:solidFill>
                  <a:schemeClr val="lt1"/>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16"/>
          <p:cNvSpPr txBox="1">
            <a:spLocks noGrp="1"/>
          </p:cNvSpPr>
          <p:nvPr>
            <p:ph type="body" idx="2"/>
          </p:nvPr>
        </p:nvSpPr>
        <p:spPr>
          <a:xfrm>
            <a:off x="39576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16"/>
          <p:cNvSpPr txBox="1">
            <a:spLocks noGrp="1"/>
          </p:cNvSpPr>
          <p:nvPr>
            <p:ph type="body" idx="3"/>
          </p:nvPr>
        </p:nvSpPr>
        <p:spPr>
          <a:xfrm>
            <a:off x="3957604"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
          <p:cNvSpPr txBox="1">
            <a:spLocks noGrp="1"/>
          </p:cNvSpPr>
          <p:nvPr>
            <p:ph type="body" idx="4"/>
          </p:nvPr>
        </p:nvSpPr>
        <p:spPr>
          <a:xfrm>
            <a:off x="495280" y="1631595"/>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16"/>
          <p:cNvSpPr txBox="1">
            <a:spLocks noGrp="1"/>
          </p:cNvSpPr>
          <p:nvPr>
            <p:ph type="body" idx="5"/>
          </p:nvPr>
        </p:nvSpPr>
        <p:spPr>
          <a:xfrm>
            <a:off x="492704" y="2878469"/>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
          <p:cNvSpPr txBox="1">
            <a:spLocks noGrp="1"/>
          </p:cNvSpPr>
          <p:nvPr>
            <p:ph type="body" idx="6"/>
          </p:nvPr>
        </p:nvSpPr>
        <p:spPr>
          <a:xfrm>
            <a:off x="39576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16"/>
          <p:cNvSpPr txBox="1">
            <a:spLocks noGrp="1"/>
          </p:cNvSpPr>
          <p:nvPr>
            <p:ph type="body" idx="7"/>
          </p:nvPr>
        </p:nvSpPr>
        <p:spPr>
          <a:xfrm>
            <a:off x="492704" y="4122470"/>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6"/>
          <p:cNvSpPr txBox="1">
            <a:spLocks noGrp="1"/>
          </p:cNvSpPr>
          <p:nvPr>
            <p:ph type="body" idx="8"/>
          </p:nvPr>
        </p:nvSpPr>
        <p:spPr>
          <a:xfrm>
            <a:off x="492704" y="5360961"/>
            <a:ext cx="2944901"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200"/>
              <a:buFont typeface="Arial"/>
              <a:buNone/>
              <a:defRPr sz="1200" b="1" i="0">
                <a:solidFill>
                  <a:schemeClr val="lt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16"/>
          <p:cNvSpPr txBox="1">
            <a:spLocks noGrp="1"/>
          </p:cNvSpPr>
          <p:nvPr>
            <p:ph type="body" idx="9"/>
          </p:nvPr>
        </p:nvSpPr>
        <p:spPr>
          <a:xfrm>
            <a:off x="492704"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lt1"/>
              </a:buClr>
              <a:buSzPts val="1400"/>
              <a:buFont typeface="Arial"/>
              <a:buNone/>
              <a:defRPr sz="1400" b="1" i="0">
                <a:solidFill>
                  <a:schemeClr val="l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618">
          <p15:clr>
            <a:srgbClr val="FBAE40"/>
          </p15:clr>
        </p15:guide>
        <p15:guide id="2" pos="3976">
          <p15:clr>
            <a:srgbClr val="FBAE40"/>
          </p15:clr>
        </p15:guide>
        <p15:guide id="3" pos="268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1_Four subtitle and image">
  <p:cSld name="11_Four subtitle and image">
    <p:spTree>
      <p:nvGrpSpPr>
        <p:cNvPr id="1" name="Shape 133"/>
        <p:cNvGrpSpPr/>
        <p:nvPr/>
      </p:nvGrpSpPr>
      <p:grpSpPr>
        <a:xfrm>
          <a:off x="0" y="0"/>
          <a:ext cx="0" cy="0"/>
          <a:chOff x="0" y="0"/>
          <a:chExt cx="0" cy="0"/>
        </a:xfrm>
      </p:grpSpPr>
      <p:sp>
        <p:nvSpPr>
          <p:cNvPr id="134" name="Google Shape;134;p17"/>
          <p:cNvSpPr txBox="1">
            <a:spLocks noGrp="1"/>
          </p:cNvSpPr>
          <p:nvPr>
            <p:ph type="body" idx="1"/>
          </p:nvPr>
        </p:nvSpPr>
        <p:spPr>
          <a:xfrm>
            <a:off x="469900" y="428717"/>
            <a:ext cx="3297426" cy="239111"/>
          </a:xfrm>
          <a:prstGeom prst="rect">
            <a:avLst/>
          </a:prstGeom>
          <a:noFill/>
          <a:ln>
            <a:noFill/>
          </a:ln>
        </p:spPr>
        <p:txBody>
          <a:bodyPr spcFirstLastPara="1" wrap="square" lIns="0" tIns="0" rIns="0" bIns="0" anchor="t" anchorCtr="0">
            <a:noAutofit/>
          </a:bodyPr>
          <a:lstStyle>
            <a:lvl1pPr marL="457200" lvl="0" indent="-228600" algn="l">
              <a:lnSpc>
                <a:spcPct val="160000"/>
              </a:lnSpc>
              <a:spcBef>
                <a:spcPts val="0"/>
              </a:spcBef>
              <a:spcAft>
                <a:spcPts val="0"/>
              </a:spcAft>
              <a:buClr>
                <a:schemeClr val="dk2"/>
              </a:buClr>
              <a:buSzPts val="1050"/>
              <a:buNone/>
              <a:defRPr sz="1050" b="0" i="0">
                <a:solidFill>
                  <a:schemeClr val="dk2"/>
                </a:solidFill>
                <a:latin typeface="Host Grotesk"/>
                <a:ea typeface="Host Grotesk"/>
                <a:cs typeface="Host Grotesk"/>
                <a:sym typeface="Host Grotesk"/>
              </a:defRPr>
            </a:lvl1pPr>
            <a:lvl2pPr marL="914400" lvl="1" indent="-228600" algn="l">
              <a:lnSpc>
                <a:spcPct val="90000"/>
              </a:lnSpc>
              <a:spcBef>
                <a:spcPts val="500"/>
              </a:spcBef>
              <a:spcAft>
                <a:spcPts val="0"/>
              </a:spcAft>
              <a:buClr>
                <a:schemeClr val="accent1"/>
              </a:buClr>
              <a:buSzPts val="1200"/>
              <a:buNone/>
              <a:defRPr sz="1200">
                <a:solidFill>
                  <a:schemeClr val="accent1"/>
                </a:solidFill>
              </a:defRPr>
            </a:lvl2pPr>
            <a:lvl3pPr marL="1371600" lvl="2" indent="-228600" algn="l">
              <a:lnSpc>
                <a:spcPct val="90000"/>
              </a:lnSpc>
              <a:spcBef>
                <a:spcPts val="500"/>
              </a:spcBef>
              <a:spcAft>
                <a:spcPts val="0"/>
              </a:spcAft>
              <a:buClr>
                <a:schemeClr val="accent1"/>
              </a:buClr>
              <a:buSzPts val="1100"/>
              <a:buNone/>
              <a:defRPr sz="1100">
                <a:solidFill>
                  <a:schemeClr val="accent1"/>
                </a:solidFill>
              </a:defRPr>
            </a:lvl3pPr>
            <a:lvl4pPr marL="1828800" lvl="3" indent="-228600" algn="l">
              <a:lnSpc>
                <a:spcPct val="90000"/>
              </a:lnSpc>
              <a:spcBef>
                <a:spcPts val="500"/>
              </a:spcBef>
              <a:spcAft>
                <a:spcPts val="0"/>
              </a:spcAft>
              <a:buClr>
                <a:schemeClr val="accent1"/>
              </a:buClr>
              <a:buSzPts val="1050"/>
              <a:buNone/>
              <a:defRPr sz="1050">
                <a:solidFill>
                  <a:schemeClr val="accent1"/>
                </a:solidFill>
              </a:defRPr>
            </a:lvl4pPr>
            <a:lvl5pPr marL="2286000" lvl="4" indent="-228600" algn="l">
              <a:lnSpc>
                <a:spcPct val="90000"/>
              </a:lnSpc>
              <a:spcBef>
                <a:spcPts val="500"/>
              </a:spcBef>
              <a:spcAft>
                <a:spcPts val="0"/>
              </a:spcAft>
              <a:buClr>
                <a:schemeClr val="accent1"/>
              </a:buClr>
              <a:buSzPts val="1050"/>
              <a:buNone/>
              <a:defRPr sz="105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17"/>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lvl1pPr marL="457200" lvl="0" indent="-228600" algn="l">
              <a:lnSpc>
                <a:spcPct val="101428"/>
              </a:lnSpc>
              <a:spcBef>
                <a:spcPts val="0"/>
              </a:spcBef>
              <a:spcAft>
                <a:spcPts val="0"/>
              </a:spcAft>
              <a:buClr>
                <a:schemeClr val="accent1"/>
              </a:buClr>
              <a:buSzPts val="1400"/>
              <a:buFont typeface="Arial"/>
              <a:buNone/>
              <a:defRPr sz="1400" b="1" i="0">
                <a:solidFill>
                  <a:schemeClr val="accent1"/>
                </a:solidFill>
                <a:latin typeface="Host Grotesk"/>
                <a:ea typeface="Host Grotesk"/>
                <a:cs typeface="Host Grotesk"/>
                <a:sym typeface="Host Grotesk"/>
              </a:defRPr>
            </a:lvl1pPr>
            <a:lvl2pPr marL="914400" lvl="1"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2pPr>
            <a:lvl3pPr marL="1371600" lvl="2"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3pPr>
            <a:lvl4pPr marL="1828800" lvl="3"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4pPr>
            <a:lvl5pPr marL="2286000" lvl="4" indent="-228600" algn="l">
              <a:lnSpc>
                <a:spcPct val="129090"/>
              </a:lnSpc>
              <a:spcBef>
                <a:spcPts val="0"/>
              </a:spcBef>
              <a:spcAft>
                <a:spcPts val="0"/>
              </a:spcAft>
              <a:buClr>
                <a:schemeClr val="accent1"/>
              </a:buClr>
              <a:buSzPts val="1100"/>
              <a:buFont typeface="Arial"/>
              <a:buNone/>
              <a:defRPr sz="1100" b="0">
                <a:solidFill>
                  <a:schemeClr val="accent1"/>
                </a:solidFill>
                <a:latin typeface="Plus Jakarta Sans"/>
                <a:ea typeface="Plus Jakarta Sans"/>
                <a:cs typeface="Plus Jakarta Sans"/>
                <a:sym typeface="Plus Jakarta Sans"/>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17"/>
          <p:cNvSpPr txBox="1">
            <a:spLocks noGrp="1"/>
          </p:cNvSpPr>
          <p:nvPr>
            <p:ph type="body" idx="3"/>
          </p:nvPr>
        </p:nvSpPr>
        <p:spPr>
          <a:xfrm>
            <a:off x="499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17"/>
          <p:cNvSpPr txBox="1">
            <a:spLocks noGrp="1"/>
          </p:cNvSpPr>
          <p:nvPr>
            <p:ph type="body" idx="4"/>
          </p:nvPr>
        </p:nvSpPr>
        <p:spPr>
          <a:xfrm>
            <a:off x="479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17"/>
          <p:cNvGrpSpPr/>
          <p:nvPr/>
        </p:nvGrpSpPr>
        <p:grpSpPr>
          <a:xfrm rot="10800000">
            <a:off x="481977" y="3246083"/>
            <a:ext cx="9116760" cy="444562"/>
            <a:chOff x="797560" y="3642235"/>
            <a:chExt cx="9116760" cy="699404"/>
          </a:xfrm>
        </p:grpSpPr>
        <p:cxnSp>
          <p:nvCxnSpPr>
            <p:cNvPr id="139" name="Google Shape;139;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0" name="Google Shape;140;p17"/>
            <p:cNvCxnSpPr/>
            <p:nvPr/>
          </p:nvCxnSpPr>
          <p:spPr>
            <a:xfrm rot="10800000">
              <a:off x="79756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1" name="Google Shape;141;p17"/>
            <p:cNvCxnSpPr/>
            <p:nvPr/>
          </p:nvCxnSpPr>
          <p:spPr>
            <a:xfrm rot="10800000">
              <a:off x="53432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2" name="Google Shape;142;p17"/>
            <p:cNvCxnSpPr/>
            <p:nvPr/>
          </p:nvCxnSpPr>
          <p:spPr>
            <a:xfrm rot="10800000">
              <a:off x="76287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43" name="Google Shape;143;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cxnSp>
        <p:nvCxnSpPr>
          <p:cNvPr id="144" name="Google Shape;144;p17"/>
          <p:cNvCxnSpPr/>
          <p:nvPr/>
        </p:nvCxnSpPr>
        <p:spPr>
          <a:xfrm>
            <a:off x="0" y="3921259"/>
            <a:ext cx="12192000" cy="0"/>
          </a:xfrm>
          <a:prstGeom prst="straightConnector1">
            <a:avLst/>
          </a:prstGeom>
          <a:noFill/>
          <a:ln w="9525" cap="flat" cmpd="sng">
            <a:solidFill>
              <a:schemeClr val="accent4"/>
            </a:solidFill>
            <a:prstDash val="solid"/>
            <a:miter lim="800000"/>
            <a:headEnd type="none" w="sm" len="sm"/>
            <a:tailEnd type="none" w="sm" len="sm"/>
          </a:ln>
        </p:spPr>
      </p:cxnSp>
      <p:sp>
        <p:nvSpPr>
          <p:cNvPr id="145" name="Google Shape;145;p17"/>
          <p:cNvSpPr/>
          <p:nvPr/>
        </p:nvSpPr>
        <p:spPr>
          <a:xfrm>
            <a:off x="499197"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01</a:t>
            </a:r>
            <a:endParaRPr/>
          </a:p>
        </p:txBody>
      </p:sp>
      <p:sp>
        <p:nvSpPr>
          <p:cNvPr id="146" name="Google Shape;146;p17"/>
          <p:cNvSpPr/>
          <p:nvPr/>
        </p:nvSpPr>
        <p:spPr>
          <a:xfrm>
            <a:off x="1636190"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02</a:t>
            </a:r>
            <a:endParaRPr/>
          </a:p>
        </p:txBody>
      </p:sp>
      <p:sp>
        <p:nvSpPr>
          <p:cNvPr id="147" name="Google Shape;147;p17"/>
          <p:cNvSpPr/>
          <p:nvPr/>
        </p:nvSpPr>
        <p:spPr>
          <a:xfrm>
            <a:off x="277318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03</a:t>
            </a:r>
            <a:endParaRPr/>
          </a:p>
        </p:txBody>
      </p:sp>
      <p:sp>
        <p:nvSpPr>
          <p:cNvPr id="148" name="Google Shape;148;p17"/>
          <p:cNvSpPr/>
          <p:nvPr/>
        </p:nvSpPr>
        <p:spPr>
          <a:xfrm>
            <a:off x="3910176"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04</a:t>
            </a:r>
            <a:endParaRPr/>
          </a:p>
        </p:txBody>
      </p:sp>
      <p:sp>
        <p:nvSpPr>
          <p:cNvPr id="149" name="Google Shape;149;p17"/>
          <p:cNvSpPr/>
          <p:nvPr/>
        </p:nvSpPr>
        <p:spPr>
          <a:xfrm>
            <a:off x="5047169"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05</a:t>
            </a:r>
            <a:endParaRPr/>
          </a:p>
        </p:txBody>
      </p:sp>
      <p:sp>
        <p:nvSpPr>
          <p:cNvPr id="150" name="Google Shape;150;p17"/>
          <p:cNvSpPr/>
          <p:nvPr/>
        </p:nvSpPr>
        <p:spPr>
          <a:xfrm>
            <a:off x="6184162"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06</a:t>
            </a:r>
            <a:endParaRPr/>
          </a:p>
        </p:txBody>
      </p:sp>
      <p:sp>
        <p:nvSpPr>
          <p:cNvPr id="151" name="Google Shape;151;p17"/>
          <p:cNvSpPr/>
          <p:nvPr/>
        </p:nvSpPr>
        <p:spPr>
          <a:xfrm>
            <a:off x="7321155"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07</a:t>
            </a:r>
            <a:endParaRPr/>
          </a:p>
        </p:txBody>
      </p:sp>
      <p:sp>
        <p:nvSpPr>
          <p:cNvPr id="152" name="Google Shape;152;p17"/>
          <p:cNvSpPr/>
          <p:nvPr/>
        </p:nvSpPr>
        <p:spPr>
          <a:xfrm>
            <a:off x="8458148"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08</a:t>
            </a:r>
            <a:endParaRPr/>
          </a:p>
        </p:txBody>
      </p:sp>
      <p:sp>
        <p:nvSpPr>
          <p:cNvPr id="153" name="Google Shape;153;p17"/>
          <p:cNvSpPr/>
          <p:nvPr/>
        </p:nvSpPr>
        <p:spPr>
          <a:xfrm>
            <a:off x="9595143" y="3776987"/>
            <a:ext cx="821603" cy="316333"/>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100" b="0" i="0" u="none" strike="noStrike" cap="none">
                <a:solidFill>
                  <a:schemeClr val="accent4"/>
                </a:solidFill>
                <a:latin typeface="Host Grotesk"/>
                <a:ea typeface="Host Grotesk"/>
                <a:cs typeface="Host Grotesk"/>
                <a:sym typeface="Host Grotesk"/>
              </a:rPr>
              <a:t>09</a:t>
            </a:r>
            <a:endParaRPr/>
          </a:p>
        </p:txBody>
      </p:sp>
      <p:sp>
        <p:nvSpPr>
          <p:cNvPr id="154" name="Google Shape;154;p17"/>
          <p:cNvSpPr txBox="1">
            <a:spLocks noGrp="1"/>
          </p:cNvSpPr>
          <p:nvPr>
            <p:ph type="body" idx="5"/>
          </p:nvPr>
        </p:nvSpPr>
        <p:spPr>
          <a:xfrm>
            <a:off x="28105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17"/>
          <p:cNvSpPr txBox="1">
            <a:spLocks noGrp="1"/>
          </p:cNvSpPr>
          <p:nvPr>
            <p:ph type="body" idx="6"/>
          </p:nvPr>
        </p:nvSpPr>
        <p:spPr>
          <a:xfrm>
            <a:off x="27908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17"/>
          <p:cNvSpPr txBox="1">
            <a:spLocks noGrp="1"/>
          </p:cNvSpPr>
          <p:nvPr>
            <p:ph type="body" idx="7"/>
          </p:nvPr>
        </p:nvSpPr>
        <p:spPr>
          <a:xfrm>
            <a:off x="50711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7" name="Google Shape;157;p17"/>
          <p:cNvSpPr txBox="1">
            <a:spLocks noGrp="1"/>
          </p:cNvSpPr>
          <p:nvPr>
            <p:ph type="body" idx="8"/>
          </p:nvPr>
        </p:nvSpPr>
        <p:spPr>
          <a:xfrm>
            <a:off x="50514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17"/>
          <p:cNvSpPr txBox="1">
            <a:spLocks noGrp="1"/>
          </p:cNvSpPr>
          <p:nvPr>
            <p:ph type="body" idx="9"/>
          </p:nvPr>
        </p:nvSpPr>
        <p:spPr>
          <a:xfrm>
            <a:off x="7395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17"/>
          <p:cNvSpPr txBox="1">
            <a:spLocks noGrp="1"/>
          </p:cNvSpPr>
          <p:nvPr>
            <p:ph type="body" idx="13"/>
          </p:nvPr>
        </p:nvSpPr>
        <p:spPr>
          <a:xfrm>
            <a:off x="7375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
          <p:cNvSpPr txBox="1">
            <a:spLocks noGrp="1"/>
          </p:cNvSpPr>
          <p:nvPr>
            <p:ph type="body" idx="14"/>
          </p:nvPr>
        </p:nvSpPr>
        <p:spPr>
          <a:xfrm>
            <a:off x="9681295" y="1829217"/>
            <a:ext cx="2097198" cy="68334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17"/>
          <p:cNvSpPr txBox="1">
            <a:spLocks noGrp="1"/>
          </p:cNvSpPr>
          <p:nvPr>
            <p:ph type="body" idx="15"/>
          </p:nvPr>
        </p:nvSpPr>
        <p:spPr>
          <a:xfrm>
            <a:off x="9661525" y="26551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17"/>
          <p:cNvSpPr txBox="1">
            <a:spLocks noGrp="1"/>
          </p:cNvSpPr>
          <p:nvPr>
            <p:ph type="body" idx="16"/>
          </p:nvPr>
        </p:nvSpPr>
        <p:spPr>
          <a:xfrm>
            <a:off x="1636751"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17"/>
          <p:cNvSpPr txBox="1">
            <a:spLocks noGrp="1"/>
          </p:cNvSpPr>
          <p:nvPr>
            <p:ph type="body" idx="17"/>
          </p:nvPr>
        </p:nvSpPr>
        <p:spPr>
          <a:xfrm>
            <a:off x="1618421"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17"/>
          <p:cNvSpPr txBox="1">
            <a:spLocks noGrp="1"/>
          </p:cNvSpPr>
          <p:nvPr>
            <p:ph type="body" idx="18"/>
          </p:nvPr>
        </p:nvSpPr>
        <p:spPr>
          <a:xfrm>
            <a:off x="3934820"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17"/>
          <p:cNvSpPr txBox="1">
            <a:spLocks noGrp="1"/>
          </p:cNvSpPr>
          <p:nvPr>
            <p:ph type="body" idx="19"/>
          </p:nvPr>
        </p:nvSpPr>
        <p:spPr>
          <a:xfrm>
            <a:off x="3916490"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7"/>
          <p:cNvSpPr txBox="1">
            <a:spLocks noGrp="1"/>
          </p:cNvSpPr>
          <p:nvPr>
            <p:ph type="body" idx="20"/>
          </p:nvPr>
        </p:nvSpPr>
        <p:spPr>
          <a:xfrm>
            <a:off x="6196643"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17"/>
          <p:cNvSpPr txBox="1">
            <a:spLocks noGrp="1"/>
          </p:cNvSpPr>
          <p:nvPr>
            <p:ph type="body" idx="21"/>
          </p:nvPr>
        </p:nvSpPr>
        <p:spPr>
          <a:xfrm>
            <a:off x="6178313"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8" name="Google Shape;168;p17"/>
          <p:cNvSpPr txBox="1">
            <a:spLocks noGrp="1"/>
          </p:cNvSpPr>
          <p:nvPr>
            <p:ph type="body" idx="22"/>
          </p:nvPr>
        </p:nvSpPr>
        <p:spPr>
          <a:xfrm>
            <a:off x="8458148" y="4699817"/>
            <a:ext cx="2115432" cy="512239"/>
          </a:xfrm>
          <a:prstGeom prst="rect">
            <a:avLst/>
          </a:prstGeom>
          <a:noFill/>
          <a:ln>
            <a:noFill/>
          </a:ln>
        </p:spPr>
        <p:txBody>
          <a:bodyPr spcFirstLastPara="1" wrap="square" lIns="0" tIns="0" rIns="0" bIns="0" anchor="b" anchorCtr="0">
            <a:noAutofit/>
          </a:bodyPr>
          <a:lstStyle>
            <a:lvl1pPr marL="457200" lvl="0" indent="-228600" algn="l">
              <a:lnSpc>
                <a:spcPct val="90000"/>
              </a:lnSpc>
              <a:spcBef>
                <a:spcPts val="1000"/>
              </a:spcBef>
              <a:spcAft>
                <a:spcPts val="0"/>
              </a:spcAft>
              <a:buClr>
                <a:schemeClr val="accent4"/>
              </a:buClr>
              <a:buSzPts val="1200"/>
              <a:buNone/>
              <a:defRPr sz="1200">
                <a:solidFill>
                  <a:schemeClr val="accent4"/>
                </a:solidFill>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9" name="Google Shape;169;p17"/>
          <p:cNvSpPr txBox="1">
            <a:spLocks noGrp="1"/>
          </p:cNvSpPr>
          <p:nvPr>
            <p:ph type="body" idx="23"/>
          </p:nvPr>
        </p:nvSpPr>
        <p:spPr>
          <a:xfrm>
            <a:off x="8439818" y="5372517"/>
            <a:ext cx="2097198" cy="68334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050"/>
              <a:buFont typeface="Arial"/>
              <a:buNone/>
              <a:defRPr sz="1050" b="0" i="0">
                <a:solidFill>
                  <a:schemeClr val="dk1"/>
                </a:solidFill>
                <a:latin typeface="Host Grotesk Light"/>
                <a:ea typeface="Host Grotesk Light"/>
                <a:cs typeface="Host Grotesk Light"/>
                <a:sym typeface="Host Grotesk Light"/>
              </a:defRPr>
            </a:lvl1pPr>
            <a:lvl2pPr marL="914400" lvl="1" indent="-228600" algn="l">
              <a:lnSpc>
                <a:spcPct val="90000"/>
              </a:lnSpc>
              <a:spcBef>
                <a:spcPts val="500"/>
              </a:spcBef>
              <a:spcAft>
                <a:spcPts val="0"/>
              </a:spcAft>
              <a:buClr>
                <a:schemeClr val="dk1"/>
              </a:buClr>
              <a:buSzPts val="1000"/>
              <a:buNone/>
              <a:defRPr sz="1000">
                <a:solidFill>
                  <a:schemeClr val="dk1"/>
                </a:solidFill>
              </a:defRPr>
            </a:lvl2pPr>
            <a:lvl3pPr marL="1371600" lvl="2" indent="-228600" algn="l">
              <a:lnSpc>
                <a:spcPct val="90000"/>
              </a:lnSpc>
              <a:spcBef>
                <a:spcPts val="500"/>
              </a:spcBef>
              <a:spcAft>
                <a:spcPts val="0"/>
              </a:spcAft>
              <a:buClr>
                <a:schemeClr val="lt1"/>
              </a:buClr>
              <a:buSzPts val="1000"/>
              <a:buNone/>
              <a:defRPr sz="1000">
                <a:solidFill>
                  <a:schemeClr val="lt1"/>
                </a:solidFill>
              </a:defRPr>
            </a:lvl3pPr>
            <a:lvl4pPr marL="1828800" lvl="3" indent="-228600" algn="l">
              <a:lnSpc>
                <a:spcPct val="90000"/>
              </a:lnSpc>
              <a:spcBef>
                <a:spcPts val="500"/>
              </a:spcBef>
              <a:spcAft>
                <a:spcPts val="0"/>
              </a:spcAft>
              <a:buClr>
                <a:schemeClr val="lt1"/>
              </a:buClr>
              <a:buSzPts val="1000"/>
              <a:buNone/>
              <a:defRPr sz="1000">
                <a:solidFill>
                  <a:schemeClr val="lt1"/>
                </a:solidFill>
              </a:defRPr>
            </a:lvl4pPr>
            <a:lvl5pPr marL="2286000" lvl="4" indent="-228600" algn="l">
              <a:lnSpc>
                <a:spcPct val="90000"/>
              </a:lnSpc>
              <a:spcBef>
                <a:spcPts val="500"/>
              </a:spcBef>
              <a:spcAft>
                <a:spcPts val="0"/>
              </a:spcAft>
              <a:buClr>
                <a:schemeClr val="lt1"/>
              </a:buClr>
              <a:buSzPts val="1000"/>
              <a:buNone/>
              <a:defRPr sz="10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70" name="Google Shape;170;p17"/>
          <p:cNvGrpSpPr/>
          <p:nvPr/>
        </p:nvGrpSpPr>
        <p:grpSpPr>
          <a:xfrm rot="10800000">
            <a:off x="1636190" y="4211283"/>
            <a:ext cx="6831220" cy="444562"/>
            <a:chOff x="3083100" y="3642235"/>
            <a:chExt cx="6831220" cy="699404"/>
          </a:xfrm>
        </p:grpSpPr>
        <p:cxnSp>
          <p:nvCxnSpPr>
            <p:cNvPr id="171" name="Google Shape;171;p17"/>
            <p:cNvCxnSpPr/>
            <p:nvPr/>
          </p:nvCxnSpPr>
          <p:spPr>
            <a:xfrm rot="10800000">
              <a:off x="308310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2" name="Google Shape;172;p17"/>
            <p:cNvCxnSpPr/>
            <p:nvPr/>
          </p:nvCxnSpPr>
          <p:spPr>
            <a:xfrm rot="10800000">
              <a:off x="536864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3" name="Google Shape;173;p17"/>
            <p:cNvCxnSpPr/>
            <p:nvPr/>
          </p:nvCxnSpPr>
          <p:spPr>
            <a:xfrm rot="10800000">
              <a:off x="7641480" y="3642235"/>
              <a:ext cx="0" cy="699404"/>
            </a:xfrm>
            <a:prstGeom prst="straightConnector1">
              <a:avLst/>
            </a:prstGeom>
            <a:noFill/>
            <a:ln w="9525" cap="flat" cmpd="sng">
              <a:solidFill>
                <a:schemeClr val="accent4"/>
              </a:solidFill>
              <a:prstDash val="solid"/>
              <a:miter lim="800000"/>
              <a:headEnd type="none" w="sm" len="sm"/>
              <a:tailEnd type="none" w="sm" len="sm"/>
            </a:ln>
          </p:spPr>
        </p:cxnSp>
        <p:cxnSp>
          <p:nvCxnSpPr>
            <p:cNvPr id="174" name="Google Shape;174;p17"/>
            <p:cNvCxnSpPr/>
            <p:nvPr/>
          </p:nvCxnSpPr>
          <p:spPr>
            <a:xfrm rot="10800000">
              <a:off x="9914320" y="3642235"/>
              <a:ext cx="0" cy="699404"/>
            </a:xfrm>
            <a:prstGeom prst="straightConnector1">
              <a:avLst/>
            </a:prstGeom>
            <a:noFill/>
            <a:ln w="9525" cap="flat" cmpd="sng">
              <a:solidFill>
                <a:schemeClr val="accent4"/>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618">
          <p15:clr>
            <a:srgbClr val="FBAE40"/>
          </p15:clr>
        </p15:guide>
        <p15:guide id="2" pos="2615">
          <p15:clr>
            <a:srgbClr val="FBAE40"/>
          </p15:clr>
        </p15:guide>
        <p15:guide id="3" pos="268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479425" y="365126"/>
            <a:ext cx="10515600" cy="1325563"/>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Host Grotesk Light"/>
              <a:buNone/>
              <a:defRPr sz="4400" b="0" i="0" u="none" strike="noStrike" cap="none">
                <a:solidFill>
                  <a:schemeClr val="dk1"/>
                </a:solidFill>
                <a:latin typeface="Host Grotesk Light"/>
                <a:ea typeface="Host Grotesk Light"/>
                <a:cs typeface="Host Grotesk Light"/>
                <a:sym typeface="Host Grotesk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
          <p:cNvSpPr txBox="1">
            <a:spLocks noGrp="1"/>
          </p:cNvSpPr>
          <p:nvPr>
            <p:ph type="body" idx="1"/>
          </p:nvPr>
        </p:nvSpPr>
        <p:spPr>
          <a:xfrm>
            <a:off x="479425"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Host Grotesk Light"/>
                <a:ea typeface="Host Grotesk Light"/>
                <a:cs typeface="Host Grotesk Light"/>
                <a:sym typeface="Host Grotesk Light"/>
              </a:defRPr>
            </a:lvl1pPr>
            <a:lvl2pPr marL="914400" marR="0" lvl="1"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Host Grotesk Light"/>
                <a:ea typeface="Host Grotesk Light"/>
                <a:cs typeface="Host Grotesk Light"/>
                <a:sym typeface="Host Grotesk Light"/>
              </a:defRPr>
            </a:lvl2pPr>
            <a:lvl3pPr marL="1371600" marR="0" lvl="2"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Host Grotesk Light"/>
                <a:ea typeface="Host Grotesk Light"/>
                <a:cs typeface="Host Grotesk Light"/>
                <a:sym typeface="Host Grotesk Light"/>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Host Grotesk Light"/>
                <a:ea typeface="Host Grotesk Light"/>
                <a:cs typeface="Host Grotesk Light"/>
                <a:sym typeface="Host Grotesk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02">
          <p15:clr>
            <a:srgbClr val="F26B43"/>
          </p15:clr>
        </p15:guide>
        <p15:guide id="2" pos="73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8"/>
        <p:cNvGrpSpPr/>
        <p:nvPr/>
      </p:nvGrpSpPr>
      <p:grpSpPr>
        <a:xfrm>
          <a:off x="0" y="0"/>
          <a:ext cx="0" cy="0"/>
          <a:chOff x="0" y="0"/>
          <a:chExt cx="0" cy="0"/>
        </a:xfrm>
      </p:grpSpPr>
      <p:pic>
        <p:nvPicPr>
          <p:cNvPr id="179" name="Google Shape;179;p1" descr="A person looking at a computer&#10;&#10;AI-generated content may be incorrect."/>
          <p:cNvPicPr preferRelativeResize="0">
            <a:picLocks noGrp="1"/>
          </p:cNvPicPr>
          <p:nvPr>
            <p:ph type="pic" idx="2"/>
          </p:nvPr>
        </p:nvPicPr>
        <p:blipFill rotWithShape="1">
          <a:blip r:embed="rId3"/>
          <a:srcRect l="2977" r="2977"/>
          <a:stretch/>
        </p:blipFill>
        <p:spPr>
          <a:xfrm flipH="1">
            <a:off x="0" y="0"/>
            <a:ext cx="12192000" cy="6858000"/>
          </a:xfrm>
          <a:prstGeom prst="rect">
            <a:avLst/>
          </a:prstGeom>
          <a:noFill/>
          <a:ln>
            <a:noFill/>
          </a:ln>
        </p:spPr>
      </p:pic>
      <p:sp>
        <p:nvSpPr>
          <p:cNvPr id="180" name="Google Shape;180;p1"/>
          <p:cNvSpPr/>
          <p:nvPr/>
        </p:nvSpPr>
        <p:spPr>
          <a:xfrm>
            <a:off x="0" y="-301"/>
            <a:ext cx="12193586" cy="6858301"/>
          </a:xfrm>
          <a:prstGeom prst="rect">
            <a:avLst/>
          </a:prstGeom>
          <a:gradFill>
            <a:gsLst>
              <a:gs pos="0">
                <a:srgbClr val="000000">
                  <a:alpha val="92549"/>
                </a:srgbClr>
              </a:gs>
              <a:gs pos="100000">
                <a:srgbClr val="000000">
                  <a:alpha val="784"/>
                </a:srgbClr>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1" name="Google Shape;181;p1"/>
          <p:cNvSpPr txBox="1">
            <a:spLocks noGrp="1"/>
          </p:cNvSpPr>
          <p:nvPr>
            <p:ph type="title"/>
          </p:nvPr>
        </p:nvSpPr>
        <p:spPr>
          <a:xfrm>
            <a:off x="612552" y="1232771"/>
            <a:ext cx="4471192" cy="1970023"/>
          </a:xfrm>
          <a:prstGeom prst="rect">
            <a:avLst/>
          </a:prstGeom>
          <a:noFill/>
          <a:ln>
            <a:noFill/>
          </a:ln>
        </p:spPr>
        <p:txBody>
          <a:bodyPr spcFirstLastPara="1" wrap="square" lIns="0" tIns="0" rIns="0" bIns="0" anchor="ctr" anchorCtr="0">
            <a:noAutofit/>
          </a:bodyPr>
          <a:lstStyle/>
          <a:p>
            <a:pPr marL="0" lvl="0" indent="0" algn="l" rtl="0">
              <a:lnSpc>
                <a:spcPct val="92857"/>
              </a:lnSpc>
              <a:spcBef>
                <a:spcPts val="0"/>
              </a:spcBef>
              <a:spcAft>
                <a:spcPts val="0"/>
              </a:spcAft>
              <a:buClr>
                <a:schemeClr val="lt1"/>
              </a:buClr>
              <a:buSzPts val="2800"/>
              <a:buFont typeface="Host Grotesk"/>
              <a:buNone/>
            </a:pPr>
            <a:r>
              <a:rPr lang="en-GB" sz="2400" dirty="0">
                <a:latin typeface="Host Grotesk"/>
                <a:ea typeface="Host Grotesk"/>
                <a:cs typeface="Host Grotesk"/>
                <a:sym typeface="Host Grotesk"/>
              </a:rPr>
              <a:t>MICROSOFT 365 OPTIMISATION ASSESSMENT</a:t>
            </a:r>
            <a:endParaRPr sz="2400" b="0" dirty="0"/>
          </a:p>
        </p:txBody>
      </p:sp>
      <p:sp>
        <p:nvSpPr>
          <p:cNvPr id="182" name="Google Shape;182;p1"/>
          <p:cNvSpPr txBox="1">
            <a:spLocks noGrp="1"/>
          </p:cNvSpPr>
          <p:nvPr>
            <p:ph type="body" idx="1"/>
          </p:nvPr>
        </p:nvSpPr>
        <p:spPr>
          <a:xfrm>
            <a:off x="469900" y="428717"/>
            <a:ext cx="3842982" cy="239111"/>
          </a:xfrm>
          <a:prstGeom prst="rect">
            <a:avLst/>
          </a:prstGeom>
          <a:noFill/>
          <a:ln>
            <a:noFill/>
          </a:ln>
        </p:spPr>
        <p:txBody>
          <a:bodyPr spcFirstLastPara="1" wrap="square" lIns="0" tIns="0" rIns="0" bIns="0" anchor="t" anchorCtr="0">
            <a:noAutofit/>
          </a:bodyPr>
          <a:lstStyle/>
          <a:p>
            <a:pPr marL="0" lvl="0" indent="0" algn="l" rtl="0">
              <a:lnSpc>
                <a:spcPct val="168000"/>
              </a:lnSpc>
              <a:spcBef>
                <a:spcPts val="0"/>
              </a:spcBef>
              <a:spcAft>
                <a:spcPts val="0"/>
              </a:spcAft>
              <a:buClr>
                <a:schemeClr val="lt1"/>
              </a:buClr>
              <a:buSzPts val="1000"/>
              <a:buNone/>
            </a:pPr>
            <a:r>
              <a:rPr lang="en-GB" dirty="0"/>
              <a:t>DATASHEET</a:t>
            </a:r>
            <a:endParaRPr dirty="0"/>
          </a:p>
        </p:txBody>
      </p:sp>
      <p:pic>
        <p:nvPicPr>
          <p:cNvPr id="183" name="Google Shape;183;p1"/>
          <p:cNvPicPr preferRelativeResize="0"/>
          <p:nvPr/>
        </p:nvPicPr>
        <p:blipFill rotWithShape="1">
          <a:blip r:embed="rId4">
            <a:alphaModFix/>
          </a:blip>
          <a:srcRect/>
          <a:stretch/>
        </p:blipFill>
        <p:spPr>
          <a:xfrm>
            <a:off x="479425" y="1202728"/>
            <a:ext cx="133127" cy="1934786"/>
          </a:xfrm>
          <a:prstGeom prst="rect">
            <a:avLst/>
          </a:prstGeom>
          <a:noFill/>
          <a:ln>
            <a:noFill/>
          </a:ln>
        </p:spPr>
      </p:pic>
      <p:pic>
        <p:nvPicPr>
          <p:cNvPr id="184" name="Google Shape;184;p1"/>
          <p:cNvPicPr preferRelativeResize="0"/>
          <p:nvPr/>
        </p:nvPicPr>
        <p:blipFill rotWithShape="1">
          <a:blip r:embed="rId5">
            <a:alphaModFix/>
          </a:blip>
          <a:srcRect/>
          <a:stretch/>
        </p:blipFill>
        <p:spPr>
          <a:xfrm>
            <a:off x="469900" y="6039443"/>
            <a:ext cx="1422400" cy="374057"/>
          </a:xfrm>
          <a:prstGeom prst="rect">
            <a:avLst/>
          </a:prstGeom>
          <a:noFill/>
          <a:ln>
            <a:noFill/>
          </a:ln>
        </p:spPr>
      </p:pic>
      <p:pic>
        <p:nvPicPr>
          <p:cNvPr id="185" name="Google Shape;185;p1"/>
          <p:cNvPicPr preferRelativeResize="0"/>
          <p:nvPr/>
        </p:nvPicPr>
        <p:blipFill rotWithShape="1">
          <a:blip r:embed="rId4">
            <a:alphaModFix/>
          </a:blip>
          <a:srcRect/>
          <a:stretch/>
        </p:blipFill>
        <p:spPr>
          <a:xfrm rot="10800000">
            <a:off x="4646407" y="1250389"/>
            <a:ext cx="133127" cy="193478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 descr="A city skyline with a wire fence&#10;&#10;AI-generated content may be incorrect."/>
          <p:cNvPicPr preferRelativeResize="0">
            <a:picLocks noGrp="1"/>
          </p:cNvPicPr>
          <p:nvPr>
            <p:ph type="pic" idx="3"/>
          </p:nvPr>
        </p:nvPicPr>
        <p:blipFill rotWithShape="1">
          <a:blip r:embed="rId3">
            <a:alphaModFix/>
          </a:blip>
          <a:srcRect l="23688" r="23688"/>
          <a:stretch/>
        </p:blipFill>
        <p:spPr>
          <a:xfrm>
            <a:off x="6778627" y="0"/>
            <a:ext cx="5413373" cy="6858000"/>
          </a:xfrm>
          <a:prstGeom prst="rect">
            <a:avLst/>
          </a:prstGeom>
          <a:solidFill>
            <a:schemeClr val="accent2"/>
          </a:solidFill>
          <a:ln>
            <a:noFill/>
          </a:ln>
        </p:spPr>
      </p:pic>
      <p:sp>
        <p:nvSpPr>
          <p:cNvPr id="191" name="Google Shape;191;p2"/>
          <p:cNvSpPr/>
          <p:nvPr/>
        </p:nvSpPr>
        <p:spPr>
          <a:xfrm>
            <a:off x="6780212" y="0"/>
            <a:ext cx="5413373" cy="6858301"/>
          </a:xfrm>
          <a:prstGeom prst="rect">
            <a:avLst/>
          </a:prstGeom>
          <a:gradFill>
            <a:gsLst>
              <a:gs pos="0">
                <a:srgbClr val="000000">
                  <a:alpha val="784"/>
                </a:srgbClr>
              </a:gs>
              <a:gs pos="100000">
                <a:srgbClr val="000000">
                  <a:alpha val="92549"/>
                </a:srgbClr>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193" name="Google Shape;193;p2"/>
          <p:cNvSpPr txBox="1">
            <a:spLocks noGrp="1"/>
          </p:cNvSpPr>
          <p:nvPr>
            <p:ph type="body" idx="2"/>
          </p:nvPr>
        </p:nvSpPr>
        <p:spPr>
          <a:xfrm>
            <a:off x="469899" y="428625"/>
            <a:ext cx="3681413" cy="239713"/>
          </a:xfrm>
          <a:prstGeom prst="rect">
            <a:avLst/>
          </a:prstGeom>
          <a:noFill/>
          <a:ln>
            <a:noFill/>
          </a:ln>
        </p:spPr>
        <p:txBody>
          <a:bodyPr spcFirstLastPara="1" wrap="square" lIns="0" tIns="0" rIns="0" bIns="0" anchor="t" anchorCtr="0">
            <a:noAutofit/>
          </a:bodyPr>
          <a:lstStyle/>
          <a:p>
            <a:pPr marL="0" lvl="0" indent="0">
              <a:lnSpc>
                <a:spcPct val="168000"/>
              </a:lnSpc>
              <a:buSzPts val="1000"/>
            </a:pPr>
            <a:r>
              <a:rPr lang="en-GB" dirty="0"/>
              <a:t>MICROSOFT 365 OPTIMISATION ASSESSMENT</a:t>
            </a:r>
            <a:endParaRPr dirty="0"/>
          </a:p>
        </p:txBody>
      </p:sp>
      <p:sp>
        <p:nvSpPr>
          <p:cNvPr id="194" name="Google Shape;194;p2"/>
          <p:cNvSpPr txBox="1">
            <a:spLocks noGrp="1"/>
          </p:cNvSpPr>
          <p:nvPr>
            <p:ph type="body" idx="4"/>
          </p:nvPr>
        </p:nvSpPr>
        <p:spPr>
          <a:xfrm>
            <a:off x="261451" y="1053888"/>
            <a:ext cx="6062189" cy="4858210"/>
          </a:xfrm>
          <a:prstGeom prst="rect">
            <a:avLst/>
          </a:prstGeom>
          <a:noFill/>
          <a:ln>
            <a:noFill/>
          </a:ln>
        </p:spPr>
        <p:txBody>
          <a:bodyPr spcFirstLastPara="1" wrap="square" lIns="0" tIns="0" rIns="0" bIns="0" anchor="t" anchorCtr="0">
            <a:noAutofit/>
          </a:bodyPr>
          <a:lstStyle/>
          <a:p>
            <a:pPr marL="252000" indent="0"/>
            <a:r>
              <a:rPr lang="en-GB" sz="1200" b="1" dirty="0">
                <a:latin typeface="Host Grotesk"/>
              </a:rPr>
              <a:t>Maximise Your Microsoft 365 Investment</a:t>
            </a:r>
            <a:endParaRPr lang="en-GB" sz="1200" dirty="0">
              <a:latin typeface="Host Grotesk"/>
            </a:endParaRPr>
          </a:p>
          <a:p>
            <a:pPr marL="252000" indent="0"/>
            <a:r>
              <a:rPr lang="en-GB" sz="1200" dirty="0">
                <a:latin typeface="Host Grotesk"/>
              </a:rPr>
              <a:t>Is your organisation getting the full value from its Microsoft 365 investment? Are you confident that your Microsoft 365 environment is both cost-effective and optimised for productivity? Many organisations grapple with rising licensing costs, complex management, and ensuring their solutions are configured optimally. Our Microsoft 365 Optimisation Assessment is designed to address these challenges, providing a clear pathway to reduce costs, improve productivity, and enhance security.</a:t>
            </a:r>
          </a:p>
          <a:p>
            <a:pPr marL="252000" indent="0"/>
            <a:r>
              <a:rPr lang="en-GB" sz="1200" b="1" dirty="0">
                <a:latin typeface="Host Grotesk"/>
              </a:rPr>
              <a:t>Service Description</a:t>
            </a:r>
            <a:endParaRPr lang="en-GB" sz="1200" dirty="0">
              <a:latin typeface="Host Grotesk"/>
            </a:endParaRPr>
          </a:p>
          <a:p>
            <a:pPr marL="252000" indent="0"/>
            <a:r>
              <a:rPr lang="en-GB" sz="1200" dirty="0">
                <a:latin typeface="Host Grotesk"/>
              </a:rPr>
              <a:t>The Microsoft 365 Optimisation Assessment is a comprehensive service designed to help organisations maximise the value of their Microsoft 365 investment. Our experts analyse your licensing and technical environment, identify optimisation opportunities, and provide a clear understanding of how to reduce costs, improve productivity, and enhance security. This service empowers IT leaders to make informed decisions and ensures they are getting the most from their Microsoft 365 expenditure.</a:t>
            </a:r>
          </a:p>
          <a:p>
            <a:pPr marL="252000" indent="0"/>
            <a:r>
              <a:rPr lang="en-GB" sz="1200" dirty="0">
                <a:latin typeface="Host Grotesk"/>
              </a:rPr>
              <a:t>This service goes beyond licensing, and includes technical optimisation of the solutions within Microsoft 365, including:</a:t>
            </a:r>
          </a:p>
          <a:p>
            <a:pPr marL="423450" lvl="0" indent="-171450" fontAlgn="base">
              <a:buFont typeface="Arial" panose="020B0604020202020204" pitchFamily="34" charset="0"/>
              <a:buChar char="•"/>
            </a:pPr>
            <a:r>
              <a:rPr lang="en-GB" sz="1200" dirty="0">
                <a:latin typeface="Host Grotesk"/>
              </a:rPr>
              <a:t>Office 365</a:t>
            </a:r>
          </a:p>
          <a:p>
            <a:pPr marL="423450" lvl="0" indent="-171450" fontAlgn="base">
              <a:buFont typeface="Arial" panose="020B0604020202020204" pitchFamily="34" charset="0"/>
              <a:buChar char="•"/>
            </a:pPr>
            <a:r>
              <a:rPr lang="en-GB" sz="1200" dirty="0">
                <a:latin typeface="Host Grotesk"/>
              </a:rPr>
              <a:t>Azure Entra ID</a:t>
            </a:r>
          </a:p>
          <a:p>
            <a:pPr marL="423450" lvl="0" indent="-171450" fontAlgn="base">
              <a:buFont typeface="Arial" panose="020B0604020202020204" pitchFamily="34" charset="0"/>
              <a:buChar char="•"/>
            </a:pPr>
            <a:r>
              <a:rPr lang="en-GB" sz="1200" dirty="0">
                <a:latin typeface="Host Grotesk"/>
              </a:rPr>
              <a:t>SharePoint</a:t>
            </a:r>
          </a:p>
          <a:p>
            <a:pPr marL="423450" lvl="0" indent="-171450" fontAlgn="base">
              <a:buFont typeface="Arial" panose="020B0604020202020204" pitchFamily="34" charset="0"/>
              <a:buChar char="•"/>
            </a:pPr>
            <a:r>
              <a:rPr lang="en-GB" sz="1200" dirty="0">
                <a:latin typeface="Host Grotesk"/>
              </a:rPr>
              <a:t>OneDrive</a:t>
            </a:r>
          </a:p>
          <a:p>
            <a:pPr marL="423450" lvl="0" indent="-171450" fontAlgn="base">
              <a:buFont typeface="Arial" panose="020B0604020202020204" pitchFamily="34" charset="0"/>
              <a:buChar char="•"/>
            </a:pPr>
            <a:r>
              <a:rPr lang="en-GB" sz="1200" dirty="0">
                <a:latin typeface="Host Grotesk"/>
              </a:rPr>
              <a:t>Exchange Online</a:t>
            </a:r>
          </a:p>
          <a:p>
            <a:pPr marL="252000" lvl="0" indent="0">
              <a:spcBef>
                <a:spcPts val="0"/>
              </a:spcBef>
            </a:pPr>
            <a:endParaRPr lang="en-GB" sz="1100" b="1" u="sng" dirty="0">
              <a:latin typeface="Host Grotesk"/>
            </a:endParaRPr>
          </a:p>
        </p:txBody>
      </p:sp>
      <p:sp>
        <p:nvSpPr>
          <p:cNvPr id="195" name="Google Shape;195;p2"/>
          <p:cNvSpPr txBox="1">
            <a:spLocks noGrp="1"/>
          </p:cNvSpPr>
          <p:nvPr>
            <p:ph type="body" idx="5"/>
          </p:nvPr>
        </p:nvSpPr>
        <p:spPr>
          <a:xfrm>
            <a:off x="7281737" y="3371970"/>
            <a:ext cx="4310743"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dirty="0"/>
              <a:t>KEY DELIVERABLES </a:t>
            </a:r>
            <a:endParaRPr dirty="0"/>
          </a:p>
        </p:txBody>
      </p:sp>
      <p:sp>
        <p:nvSpPr>
          <p:cNvPr id="196" name="Google Shape;196;p2"/>
          <p:cNvSpPr txBox="1">
            <a:spLocks noGrp="1"/>
          </p:cNvSpPr>
          <p:nvPr>
            <p:ph type="body" idx="6"/>
          </p:nvPr>
        </p:nvSpPr>
        <p:spPr>
          <a:xfrm>
            <a:off x="7146894" y="3913111"/>
            <a:ext cx="4421312" cy="2269135"/>
          </a:xfrm>
          <a:prstGeom prst="rect">
            <a:avLst/>
          </a:prstGeom>
          <a:noFill/>
          <a:ln>
            <a:noFill/>
          </a:ln>
        </p:spPr>
        <p:txBody>
          <a:bodyPr spcFirstLastPara="1" wrap="square" lIns="0" tIns="0" rIns="0" bIns="0" anchor="t" anchorCtr="0">
            <a:noAutofit/>
          </a:bodyPr>
          <a:lstStyle/>
          <a:p>
            <a:pPr marL="423450" indent="-171450" fontAlgn="base">
              <a:lnSpc>
                <a:spcPct val="150000"/>
              </a:lnSpc>
            </a:pPr>
            <a:r>
              <a:rPr lang="en-GB" b="1" dirty="0"/>
              <a:t>Assessment Report: </a:t>
            </a:r>
            <a:r>
              <a:rPr lang="en-GB" dirty="0"/>
              <a:t>A comprehensive document detailing our findings and recommendations.</a:t>
            </a:r>
          </a:p>
          <a:p>
            <a:pPr marL="423450" indent="-171450" fontAlgn="base">
              <a:lnSpc>
                <a:spcPct val="150000"/>
              </a:lnSpc>
            </a:pPr>
            <a:r>
              <a:rPr lang="en-GB" b="1" dirty="0"/>
              <a:t>Presentation: </a:t>
            </a:r>
            <a:r>
              <a:rPr lang="en-GB" dirty="0"/>
              <a:t>A summary of key findings, recommendations, and next steps.</a:t>
            </a:r>
          </a:p>
          <a:p>
            <a:pPr marL="423450" indent="-171450" fontAlgn="base">
              <a:lnSpc>
                <a:spcPct val="150000"/>
              </a:lnSpc>
            </a:pPr>
            <a:r>
              <a:rPr lang="en-GB" b="1" dirty="0"/>
              <a:t>Optimised Microsoft 365 Licensing Plan: </a:t>
            </a:r>
            <a:r>
              <a:rPr lang="en-GB" dirty="0"/>
              <a:t>A plan for optimising your Microsoft 365 licensing.</a:t>
            </a:r>
          </a:p>
          <a:p>
            <a:pPr marL="423450" indent="-171450" fontAlgn="base">
              <a:lnSpc>
                <a:spcPct val="150000"/>
              </a:lnSpc>
            </a:pPr>
            <a:r>
              <a:rPr lang="en-GB" b="1" dirty="0"/>
              <a:t>Technical Optimisation Plan: </a:t>
            </a:r>
            <a:r>
              <a:rPr lang="en-GB" dirty="0"/>
              <a:t>A plan for optimising your Microsoft 365 technical environment.</a:t>
            </a:r>
          </a:p>
        </p:txBody>
      </p:sp>
      <p:sp>
        <p:nvSpPr>
          <p:cNvPr id="197" name="Google Shape;197;p2"/>
          <p:cNvSpPr txBox="1"/>
          <p:nvPr/>
        </p:nvSpPr>
        <p:spPr>
          <a:xfrm>
            <a:off x="7690186" y="1946638"/>
            <a:ext cx="1746940" cy="9175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200"/>
              <a:buFont typeface="Arial"/>
              <a:buNone/>
            </a:pPr>
            <a:endParaRPr sz="1200" b="0" i="0" u="none" strike="noStrike" cap="none">
              <a:solidFill>
                <a:schemeClr val="lt1"/>
              </a:solidFill>
              <a:latin typeface="Host Grotesk Light"/>
              <a:ea typeface="Host Grotesk Light"/>
              <a:cs typeface="Host Grotesk Light"/>
              <a:sym typeface="Host Grotesk Light"/>
            </a:endParaRPr>
          </a:p>
        </p:txBody>
      </p:sp>
      <p:cxnSp>
        <p:nvCxnSpPr>
          <p:cNvPr id="198" name="Google Shape;198;p2"/>
          <p:cNvCxnSpPr/>
          <p:nvPr/>
        </p:nvCxnSpPr>
        <p:spPr>
          <a:xfrm>
            <a:off x="7281737" y="3739846"/>
            <a:ext cx="3627563" cy="0"/>
          </a:xfrm>
          <a:prstGeom prst="straightConnector1">
            <a:avLst/>
          </a:prstGeom>
          <a:noFill/>
          <a:ln w="12700" cap="flat" cmpd="sng">
            <a:solidFill>
              <a:schemeClr val="lt1"/>
            </a:solidFill>
            <a:prstDash val="solid"/>
            <a:miter lim="800000"/>
            <a:headEnd type="none" w="sm" len="sm"/>
            <a:tailEnd type="none" w="sm" len="sm"/>
          </a:ln>
        </p:spPr>
      </p:cxnSp>
      <p:sp>
        <p:nvSpPr>
          <p:cNvPr id="199" name="Google Shape;199;p2"/>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4"/>
          <p:cNvSpPr/>
          <p:nvPr/>
        </p:nvSpPr>
        <p:spPr>
          <a:xfrm>
            <a:off x="0" y="0"/>
            <a:ext cx="12193585" cy="6858301"/>
          </a:xfrm>
          <a:prstGeom prst="rect">
            <a:avLst/>
          </a:prstGeom>
          <a:solidFill>
            <a:schemeClr val="tx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7" name="Google Shape;237;p4"/>
          <p:cNvSpPr txBox="1">
            <a:spLocks noGrp="1"/>
          </p:cNvSpPr>
          <p:nvPr>
            <p:ph type="body" idx="1"/>
          </p:nvPr>
        </p:nvSpPr>
        <p:spPr>
          <a:xfrm>
            <a:off x="469899" y="445781"/>
            <a:ext cx="3695701"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MICROSOFT 365 OPTIMISATION ASSESSMENT</a:t>
            </a:r>
            <a:endParaRPr dirty="0"/>
          </a:p>
        </p:txBody>
      </p:sp>
      <p:sp>
        <p:nvSpPr>
          <p:cNvPr id="238" name="Google Shape;238;p4"/>
          <p:cNvSpPr txBox="1">
            <a:spLocks noGrp="1"/>
          </p:cNvSpPr>
          <p:nvPr>
            <p:ph type="body" idx="3"/>
          </p:nvPr>
        </p:nvSpPr>
        <p:spPr>
          <a:xfrm>
            <a:off x="3394369" y="3429000"/>
            <a:ext cx="2523206" cy="958402"/>
          </a:xfrm>
          <a:prstGeom prst="rect">
            <a:avLst/>
          </a:prstGeom>
          <a:noFill/>
          <a:ln>
            <a:noFill/>
          </a:ln>
        </p:spPr>
        <p:txBody>
          <a:bodyPr spcFirstLastPara="1" wrap="square" lIns="0" tIns="0" rIns="0" bIns="0" anchor="t" anchorCtr="0">
            <a:noAutofit/>
          </a:bodyPr>
          <a:lstStyle/>
          <a:p>
            <a:pPr marL="0" lvl="0" indent="0"/>
            <a:r>
              <a:rPr lang="en-GB" dirty="0">
                <a:latin typeface="Host Grotesk"/>
              </a:rPr>
              <a:t>Actionable Insights: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Delivers a detailed report with clear visualisations and tailored recommendations for a bespoke optimisation plan.</a:t>
            </a:r>
            <a:endParaRPr dirty="0"/>
          </a:p>
        </p:txBody>
      </p:sp>
      <p:sp>
        <p:nvSpPr>
          <p:cNvPr id="239" name="Google Shape;239;p4"/>
          <p:cNvSpPr txBox="1">
            <a:spLocks noGrp="1"/>
          </p:cNvSpPr>
          <p:nvPr>
            <p:ph type="body" idx="4"/>
          </p:nvPr>
        </p:nvSpPr>
        <p:spPr>
          <a:xfrm>
            <a:off x="3394369" y="2074935"/>
            <a:ext cx="2523206" cy="919781"/>
          </a:xfrm>
          <a:prstGeom prst="rect">
            <a:avLst/>
          </a:prstGeom>
          <a:noFill/>
          <a:ln>
            <a:noFill/>
          </a:ln>
        </p:spPr>
        <p:txBody>
          <a:bodyPr spcFirstLastPara="1" wrap="square" lIns="0" tIns="0" rIns="0" bIns="0" anchor="t" anchorCtr="0">
            <a:noAutofit/>
          </a:bodyPr>
          <a:lstStyle/>
          <a:p>
            <a:pPr marL="0" lvl="0" indent="0"/>
            <a:r>
              <a:rPr lang="en-GB" dirty="0">
                <a:latin typeface="Host Grotesk"/>
              </a:rPr>
              <a:t>Cost &amp; Licensing Optimisation: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Identifies opportunities to reduce costs through licence reallocation, downgrades, and elimination of unnecessary licences.</a:t>
            </a:r>
            <a:endParaRPr dirty="0"/>
          </a:p>
        </p:txBody>
      </p:sp>
      <p:sp>
        <p:nvSpPr>
          <p:cNvPr id="240" name="Google Shape;240;p4"/>
          <p:cNvSpPr txBox="1">
            <a:spLocks noGrp="1"/>
          </p:cNvSpPr>
          <p:nvPr>
            <p:ph type="body" idx="5"/>
          </p:nvPr>
        </p:nvSpPr>
        <p:spPr>
          <a:xfrm>
            <a:off x="495281" y="2074935"/>
            <a:ext cx="2523206" cy="919782"/>
          </a:xfrm>
          <a:prstGeom prst="rect">
            <a:avLst/>
          </a:prstGeom>
          <a:noFill/>
          <a:ln>
            <a:noFill/>
          </a:ln>
        </p:spPr>
        <p:txBody>
          <a:bodyPr spcFirstLastPara="1" wrap="square" lIns="0" tIns="0" rIns="0" bIns="0" anchor="t" anchorCtr="0">
            <a:noAutofit/>
          </a:bodyPr>
          <a:lstStyle/>
          <a:p>
            <a:pPr marL="0" lvl="0" indent="0"/>
            <a:r>
              <a:rPr lang="en-GB" dirty="0">
                <a:latin typeface="Host Grotesk"/>
              </a:rPr>
              <a:t>Holistic Assessment: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Comprehensive evaluation of licensing, feature utilisation, user adoption, and technical configuration across your Microsoft 365 environment.</a:t>
            </a:r>
            <a:endParaRPr dirty="0"/>
          </a:p>
        </p:txBody>
      </p:sp>
      <p:sp>
        <p:nvSpPr>
          <p:cNvPr id="241" name="Google Shape;241;p4"/>
          <p:cNvSpPr txBox="1">
            <a:spLocks noGrp="1"/>
          </p:cNvSpPr>
          <p:nvPr>
            <p:ph type="body" idx="6"/>
          </p:nvPr>
        </p:nvSpPr>
        <p:spPr>
          <a:xfrm>
            <a:off x="494422" y="3430349"/>
            <a:ext cx="2523206" cy="881649"/>
          </a:xfrm>
          <a:prstGeom prst="rect">
            <a:avLst/>
          </a:prstGeom>
          <a:noFill/>
          <a:ln>
            <a:noFill/>
          </a:ln>
        </p:spPr>
        <p:txBody>
          <a:bodyPr spcFirstLastPara="1" wrap="square" lIns="0" tIns="0" rIns="0" bIns="0" anchor="t" anchorCtr="0">
            <a:noAutofit/>
          </a:bodyPr>
          <a:lstStyle/>
          <a:p>
            <a:pPr marL="0" lvl="0" indent="0"/>
            <a:r>
              <a:rPr lang="en-GB" dirty="0">
                <a:latin typeface="Host Grotesk"/>
              </a:rPr>
              <a:t>Productivity &amp; User Experience: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Ensures users have the correct licences and features to enhance productivity, collaboration, and overall user experience.</a:t>
            </a:r>
            <a:endParaRPr dirty="0"/>
          </a:p>
        </p:txBody>
      </p:sp>
      <p:sp>
        <p:nvSpPr>
          <p:cNvPr id="245" name="Google Shape;245;p4"/>
          <p:cNvSpPr txBox="1">
            <a:spLocks noGrp="1"/>
          </p:cNvSpPr>
          <p:nvPr>
            <p:ph type="body" idx="13"/>
          </p:nvPr>
        </p:nvSpPr>
        <p:spPr>
          <a:xfrm>
            <a:off x="492704"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KEY FEATURES AND BENEFITS</a:t>
            </a:r>
            <a:endParaRPr/>
          </a:p>
        </p:txBody>
      </p:sp>
      <p:sp>
        <p:nvSpPr>
          <p:cNvPr id="248" name="Google Shape;248;p4"/>
          <p:cNvSpPr txBox="1">
            <a:spLocks noGrp="1"/>
          </p:cNvSpPr>
          <p:nvPr>
            <p:ph type="body" idx="16"/>
          </p:nvPr>
        </p:nvSpPr>
        <p:spPr>
          <a:xfrm>
            <a:off x="9192545" y="2074936"/>
            <a:ext cx="2523206" cy="919780"/>
          </a:xfrm>
          <a:prstGeom prst="rect">
            <a:avLst/>
          </a:prstGeom>
          <a:noFill/>
          <a:ln>
            <a:noFill/>
          </a:ln>
        </p:spPr>
        <p:txBody>
          <a:bodyPr spcFirstLastPara="1" wrap="square" lIns="0" tIns="0" rIns="0" bIns="0" anchor="t" anchorCtr="0">
            <a:noAutofit/>
          </a:bodyPr>
          <a:lstStyle/>
          <a:p>
            <a:pPr marL="0" lvl="0" indent="0"/>
            <a:r>
              <a:rPr lang="en-GB" dirty="0">
                <a:latin typeface="Host Grotesk"/>
              </a:rPr>
              <a:t>Security &amp; Compliance: </a:t>
            </a:r>
          </a:p>
          <a:p>
            <a:pPr marL="0" lvl="0" indent="0"/>
            <a:r>
              <a:rPr lang="en-GB" b="0" dirty="0">
                <a:latin typeface="Host Grotesk"/>
                <a:ea typeface="Host Grotesk"/>
                <a:cs typeface="Host Grotesk"/>
                <a:sym typeface="Host Grotesk"/>
              </a:rPr>
              <a:t>Evaluates security posture, identifies vulnerabilities, and ensures compliance with Microsoft 365 licensing agreements.</a:t>
            </a:r>
            <a:endParaRPr dirty="0"/>
          </a:p>
        </p:txBody>
      </p:sp>
      <p:sp>
        <p:nvSpPr>
          <p:cNvPr id="249" name="Google Shape;249;p4"/>
          <p:cNvSpPr txBox="1">
            <a:spLocks noGrp="1"/>
          </p:cNvSpPr>
          <p:nvPr>
            <p:ph type="body" idx="17"/>
          </p:nvPr>
        </p:nvSpPr>
        <p:spPr>
          <a:xfrm>
            <a:off x="6293457" y="2074936"/>
            <a:ext cx="2523206" cy="955114"/>
          </a:xfrm>
          <a:prstGeom prst="rect">
            <a:avLst/>
          </a:prstGeom>
          <a:noFill/>
          <a:ln>
            <a:noFill/>
          </a:ln>
        </p:spPr>
        <p:txBody>
          <a:bodyPr spcFirstLastPara="1" wrap="square" lIns="0" tIns="0" rIns="0" bIns="0" anchor="t" anchorCtr="0">
            <a:noAutofit/>
          </a:bodyPr>
          <a:lstStyle/>
          <a:p>
            <a:pPr marL="0" lvl="0" indent="0"/>
            <a:r>
              <a:rPr lang="en-GB" dirty="0">
                <a:latin typeface="Host Grotesk"/>
              </a:rPr>
              <a:t>Technical Enhancement: </a:t>
            </a:r>
            <a:br>
              <a:rPr lang="en-GB" b="0" dirty="0">
                <a:latin typeface="Host Grotesk"/>
                <a:ea typeface="Host Grotesk"/>
                <a:cs typeface="Host Grotesk"/>
                <a:sym typeface="Host Grotesk"/>
              </a:rPr>
            </a:br>
            <a:r>
              <a:rPr lang="en-GB" b="0" dirty="0">
                <a:latin typeface="Host Grotesk"/>
                <a:ea typeface="Host Grotesk"/>
                <a:cs typeface="Host Grotesk"/>
                <a:sym typeface="Host Grotesk"/>
              </a:rPr>
              <a:t>Provides recommendations for optimising Office 365, Azure Entra ID, SharePoint, OneDrive, and Exchange Online to improve performance, security, and efficiency.</a:t>
            </a:r>
            <a:endParaRPr dirty="0"/>
          </a:p>
        </p:txBody>
      </p:sp>
      <p:cxnSp>
        <p:nvCxnSpPr>
          <p:cNvPr id="255" name="Google Shape;255;p4"/>
          <p:cNvCxnSpPr/>
          <p:nvPr/>
        </p:nvCxnSpPr>
        <p:spPr>
          <a:xfrm>
            <a:off x="479425"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6" name="Google Shape;256;p4"/>
          <p:cNvCxnSpPr/>
          <p:nvPr/>
        </p:nvCxnSpPr>
        <p:spPr>
          <a:xfrm>
            <a:off x="3392652"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7" name="Google Shape;257;p4"/>
          <p:cNvCxnSpPr/>
          <p:nvPr/>
        </p:nvCxnSpPr>
        <p:spPr>
          <a:xfrm>
            <a:off x="631190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8" name="Google Shape;258;p4"/>
          <p:cNvCxnSpPr/>
          <p:nvPr/>
        </p:nvCxnSpPr>
        <p:spPr>
          <a:xfrm>
            <a:off x="9180830" y="1932770"/>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59" name="Google Shape;259;p4"/>
          <p:cNvCxnSpPr/>
          <p:nvPr/>
        </p:nvCxnSpPr>
        <p:spPr>
          <a:xfrm>
            <a:off x="481142" y="329012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0" name="Google Shape;260;p4"/>
          <p:cNvCxnSpPr/>
          <p:nvPr/>
        </p:nvCxnSpPr>
        <p:spPr>
          <a:xfrm>
            <a:off x="3394369" y="329012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1" name="Google Shape;261;p4"/>
          <p:cNvCxnSpPr/>
          <p:nvPr/>
        </p:nvCxnSpPr>
        <p:spPr>
          <a:xfrm>
            <a:off x="6313617" y="329012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2" name="Google Shape;262;p4"/>
          <p:cNvCxnSpPr/>
          <p:nvPr/>
        </p:nvCxnSpPr>
        <p:spPr>
          <a:xfrm>
            <a:off x="9182547" y="3290122"/>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3" name="Google Shape;263;p4"/>
          <p:cNvCxnSpPr/>
          <p:nvPr/>
        </p:nvCxnSpPr>
        <p:spPr>
          <a:xfrm>
            <a:off x="479425" y="4505389"/>
            <a:ext cx="2389505" cy="0"/>
          </a:xfrm>
          <a:prstGeom prst="straightConnector1">
            <a:avLst/>
          </a:prstGeom>
          <a:noFill/>
          <a:ln w="9525" cap="flat" cmpd="sng">
            <a:solidFill>
              <a:schemeClr val="lt1"/>
            </a:solidFill>
            <a:prstDash val="solid"/>
            <a:miter lim="800000"/>
            <a:headEnd type="none" w="sm" len="sm"/>
            <a:tailEnd type="none" w="sm" len="sm"/>
          </a:ln>
        </p:spPr>
      </p:cxnSp>
      <p:cxnSp>
        <p:nvCxnSpPr>
          <p:cNvPr id="264" name="Google Shape;264;p4"/>
          <p:cNvCxnSpPr/>
          <p:nvPr/>
        </p:nvCxnSpPr>
        <p:spPr>
          <a:xfrm>
            <a:off x="3392652" y="4505389"/>
            <a:ext cx="2389505" cy="0"/>
          </a:xfrm>
          <a:prstGeom prst="straightConnector1">
            <a:avLst/>
          </a:prstGeom>
          <a:noFill/>
          <a:ln w="9525" cap="flat" cmpd="sng">
            <a:solidFill>
              <a:schemeClr val="lt1"/>
            </a:solidFill>
            <a:prstDash val="solid"/>
            <a:miter lim="800000"/>
            <a:headEnd type="none" w="sm" len="sm"/>
            <a:tailEnd type="none" w="sm" len="sm"/>
          </a:ln>
        </p:spPr>
      </p:cxnSp>
      <p:sp>
        <p:nvSpPr>
          <p:cNvPr id="271" name="Google Shape;271;p4"/>
          <p:cNvSpPr/>
          <p:nvPr/>
        </p:nvSpPr>
        <p:spPr>
          <a:xfrm>
            <a:off x="0" y="6766633"/>
            <a:ext cx="12192000" cy="127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 name="Rectangle 3">
            <a:extLst>
              <a:ext uri="{FF2B5EF4-FFF2-40B4-BE49-F238E27FC236}">
                <a16:creationId xmlns:a16="http://schemas.microsoft.com/office/drawing/2014/main" id="{F7255113-F633-0C57-CDEB-41CDB1D439BC}"/>
              </a:ext>
            </a:extLst>
          </p:cNvPr>
          <p:cNvSpPr/>
          <p:nvPr/>
        </p:nvSpPr>
        <p:spPr>
          <a:xfrm>
            <a:off x="6313617" y="4505389"/>
            <a:ext cx="5617605" cy="196583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b="1" dirty="0"/>
              <a:t>Pricing Model</a:t>
            </a:r>
            <a:endParaRPr lang="en-GB" dirty="0"/>
          </a:p>
          <a:p>
            <a:pPr marL="285750" lvl="0" indent="-285750" fontAlgn="base">
              <a:lnSpc>
                <a:spcPct val="150000"/>
              </a:lnSpc>
              <a:buClr>
                <a:schemeClr val="bg1"/>
              </a:buClr>
              <a:buFont typeface="Arial" panose="020B0604020202020204" pitchFamily="34" charset="0"/>
              <a:buChar char="•"/>
            </a:pPr>
            <a:r>
              <a:rPr lang="en-GB" dirty="0"/>
              <a:t>Pricing is based on the size and complexity of the organisation's Microsoft 365 environment.</a:t>
            </a:r>
          </a:p>
          <a:p>
            <a:pPr marL="285750" lvl="0" indent="-285750" fontAlgn="base">
              <a:lnSpc>
                <a:spcPct val="150000"/>
              </a:lnSpc>
              <a:buClr>
                <a:schemeClr val="bg1"/>
              </a:buClr>
              <a:buFont typeface="Arial" panose="020B0604020202020204" pitchFamily="34" charset="0"/>
              <a:buChar char="•"/>
            </a:pPr>
            <a:r>
              <a:rPr lang="en-GB" dirty="0"/>
              <a:t>Determined via a scoping call with a Solution Architect.</a:t>
            </a:r>
          </a:p>
          <a:p>
            <a:pPr marL="285750" lvl="0" indent="-285750" fontAlgn="base">
              <a:lnSpc>
                <a:spcPct val="150000"/>
              </a:lnSpc>
              <a:buClr>
                <a:schemeClr val="bg1"/>
              </a:buClr>
              <a:buFont typeface="Arial" panose="020B0604020202020204" pitchFamily="34" charset="0"/>
              <a:buChar char="•"/>
            </a:pPr>
            <a:r>
              <a:rPr lang="en-GB" dirty="0"/>
              <a:t>Daily rate for additional consulting or support beyond the standard assessment.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body" idx="1"/>
          </p:nvPr>
        </p:nvSpPr>
        <p:spPr>
          <a:xfrm>
            <a:off x="469900" y="445781"/>
            <a:ext cx="3530600" cy="222047"/>
          </a:xfrm>
          <a:prstGeom prst="rect">
            <a:avLst/>
          </a:prstGeom>
          <a:noFill/>
          <a:ln>
            <a:noFill/>
          </a:ln>
        </p:spPr>
        <p:txBody>
          <a:bodyPr spcFirstLastPara="1" wrap="square" lIns="0" tIns="0" rIns="0" bIns="0" anchor="t" anchorCtr="0">
            <a:noAutofit/>
          </a:bodyPr>
          <a:lstStyle/>
          <a:p>
            <a:pPr marL="0" lvl="0" indent="0">
              <a:lnSpc>
                <a:spcPct val="168000"/>
              </a:lnSpc>
              <a:buClr>
                <a:schemeClr val="dk2"/>
              </a:buClr>
              <a:buSzPts val="1000"/>
            </a:pPr>
            <a:r>
              <a:rPr lang="en-GB" dirty="0"/>
              <a:t>MICROSOFT 365 OPTIMISATION ASSESSMENT</a:t>
            </a:r>
            <a:endParaRPr dirty="0"/>
          </a:p>
        </p:txBody>
      </p:sp>
      <p:sp>
        <p:nvSpPr>
          <p:cNvPr id="299" name="Google Shape;299;p6"/>
          <p:cNvSpPr txBox="1">
            <a:spLocks noGrp="1"/>
          </p:cNvSpPr>
          <p:nvPr>
            <p:ph type="body" idx="2"/>
          </p:nvPr>
        </p:nvSpPr>
        <p:spPr>
          <a:xfrm>
            <a:off x="469899" y="997540"/>
            <a:ext cx="3695701" cy="222047"/>
          </a:xfrm>
          <a:prstGeom prst="rect">
            <a:avLst/>
          </a:prstGeom>
          <a:noFill/>
          <a:ln>
            <a:noFill/>
          </a:ln>
        </p:spPr>
        <p:txBody>
          <a:bodyPr spcFirstLastPara="1" wrap="square" lIns="0" tIns="0" rIns="0" bIns="0" anchor="t" anchorCtr="0">
            <a:noAutofit/>
          </a:bodyPr>
          <a:lstStyle/>
          <a:p>
            <a:pPr marL="0" lvl="0" indent="0" algn="l" rtl="0">
              <a:lnSpc>
                <a:spcPct val="101428"/>
              </a:lnSpc>
              <a:spcBef>
                <a:spcPts val="0"/>
              </a:spcBef>
              <a:spcAft>
                <a:spcPts val="0"/>
              </a:spcAft>
              <a:buClr>
                <a:schemeClr val="lt1"/>
              </a:buClr>
              <a:buSzPts val="1400"/>
              <a:buFont typeface="Arial"/>
              <a:buNone/>
            </a:pPr>
            <a:r>
              <a:rPr lang="en-GB"/>
              <a:t>WHY CYBIT?</a:t>
            </a:r>
            <a:endParaRPr/>
          </a:p>
          <a:p>
            <a:pPr marL="0" lvl="0" indent="0" algn="l" rtl="0">
              <a:lnSpc>
                <a:spcPct val="101428"/>
              </a:lnSpc>
              <a:spcBef>
                <a:spcPts val="0"/>
              </a:spcBef>
              <a:spcAft>
                <a:spcPts val="0"/>
              </a:spcAft>
              <a:buClr>
                <a:schemeClr val="lt1"/>
              </a:buClr>
              <a:buSzPts val="1400"/>
              <a:buFont typeface="Arial"/>
              <a:buNone/>
            </a:pPr>
            <a:endParaRPr/>
          </a:p>
        </p:txBody>
      </p:sp>
      <p:sp>
        <p:nvSpPr>
          <p:cNvPr id="300" name="Google Shape;300;p6"/>
          <p:cNvSpPr txBox="1">
            <a:spLocks noGrp="1"/>
          </p:cNvSpPr>
          <p:nvPr>
            <p:ph type="body" idx="3"/>
          </p:nvPr>
        </p:nvSpPr>
        <p:spPr>
          <a:xfrm>
            <a:off x="4165600" y="1413488"/>
            <a:ext cx="7556500" cy="383138"/>
          </a:xfrm>
          <a:prstGeom prst="rect">
            <a:avLst/>
          </a:prstGeom>
          <a:noFill/>
          <a:ln>
            <a:noFill/>
          </a:ln>
        </p:spPr>
        <p:txBody>
          <a:bodyPr spcFirstLastPara="1" wrap="square" lIns="0" tIns="0" rIns="0" bIns="0" anchor="t" anchorCtr="0">
            <a:noAutofit/>
          </a:bodyPr>
          <a:lstStyle/>
          <a:p>
            <a:pPr marL="252000" indent="0"/>
            <a:r>
              <a:rPr lang="en-GB" dirty="0"/>
              <a:t>Choosing the right partner for your Microsoft 365 Optimisation Assessment is crucial. Here's why Cybit stands out:</a:t>
            </a:r>
          </a:p>
        </p:txBody>
      </p:sp>
      <p:sp>
        <p:nvSpPr>
          <p:cNvPr id="301" name="Google Shape;301;p6"/>
          <p:cNvSpPr txBox="1">
            <a:spLocks noGrp="1"/>
          </p:cNvSpPr>
          <p:nvPr>
            <p:ph type="body" idx="4"/>
          </p:nvPr>
        </p:nvSpPr>
        <p:spPr>
          <a:xfrm>
            <a:off x="839890" y="2673261"/>
            <a:ext cx="3160610" cy="1171152"/>
          </a:xfrm>
          <a:prstGeom prst="rect">
            <a:avLst/>
          </a:prstGeom>
          <a:noFill/>
          <a:ln>
            <a:noFill/>
          </a:ln>
        </p:spPr>
        <p:txBody>
          <a:bodyPr spcFirstLastPara="1" wrap="square" lIns="0" tIns="0" rIns="0" bIns="0" anchor="t" anchorCtr="0">
            <a:noAutofit/>
          </a:bodyPr>
          <a:lstStyle/>
          <a:p>
            <a:pPr marL="0" lvl="0" indent="0">
              <a:buSzPts val="1000"/>
            </a:pPr>
            <a:r>
              <a:rPr lang="en-GB" b="1" dirty="0">
                <a:solidFill>
                  <a:schemeClr val="bg1"/>
                </a:solidFill>
                <a:latin typeface="Host Grotesk"/>
              </a:rPr>
              <a:t>Microsoft Solution Partner Specialisations: </a:t>
            </a:r>
          </a:p>
          <a:p>
            <a:pPr marL="0" indent="0">
              <a:buSzPts val="1000"/>
            </a:pPr>
            <a:r>
              <a:rPr lang="en-GB" dirty="0">
                <a:solidFill>
                  <a:schemeClr val="bg1"/>
                </a:solidFill>
              </a:rPr>
              <a:t>COMPANY holds Microsoft Solution Partner specialisations across key areas:</a:t>
            </a:r>
          </a:p>
          <a:p>
            <a:pPr lvl="1" fontAlgn="base">
              <a:buClr>
                <a:schemeClr val="bg1"/>
              </a:buClr>
              <a:buFont typeface="Arial" panose="020B0604020202020204" pitchFamily="34" charset="0"/>
              <a:buChar char="•"/>
            </a:pPr>
            <a:r>
              <a:rPr lang="en-GB" dirty="0">
                <a:solidFill>
                  <a:schemeClr val="bg1"/>
                </a:solidFill>
              </a:rPr>
              <a:t>Modern Work</a:t>
            </a:r>
          </a:p>
          <a:p>
            <a:pPr lvl="1" fontAlgn="base">
              <a:buClr>
                <a:schemeClr val="bg1"/>
              </a:buClr>
              <a:buFont typeface="Arial" panose="020B0604020202020204" pitchFamily="34" charset="0"/>
              <a:buChar char="•"/>
            </a:pPr>
            <a:r>
              <a:rPr lang="en-GB" dirty="0">
                <a:solidFill>
                  <a:schemeClr val="bg1"/>
                </a:solidFill>
              </a:rPr>
              <a:t>Infrastructure</a:t>
            </a:r>
          </a:p>
          <a:p>
            <a:pPr lvl="1" fontAlgn="base">
              <a:buClr>
                <a:schemeClr val="bg1"/>
              </a:buClr>
              <a:buFont typeface="Arial" panose="020B0604020202020204" pitchFamily="34" charset="0"/>
              <a:buChar char="•"/>
            </a:pPr>
            <a:r>
              <a:rPr lang="en-GB" dirty="0">
                <a:solidFill>
                  <a:schemeClr val="bg1"/>
                </a:solidFill>
              </a:rPr>
              <a:t>Data &amp; AI</a:t>
            </a:r>
          </a:p>
        </p:txBody>
      </p:sp>
      <p:sp>
        <p:nvSpPr>
          <p:cNvPr id="302" name="Google Shape;302;p6"/>
          <p:cNvSpPr txBox="1">
            <a:spLocks noGrp="1"/>
          </p:cNvSpPr>
          <p:nvPr>
            <p:ph type="body" idx="5"/>
          </p:nvPr>
        </p:nvSpPr>
        <p:spPr>
          <a:xfrm>
            <a:off x="4630223" y="2673262"/>
            <a:ext cx="2803292" cy="994170"/>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Proven Experience:</a:t>
            </a:r>
            <a:r>
              <a:rPr lang="en-GB" dirty="0">
                <a:latin typeface="Host Grotesk"/>
              </a:rPr>
              <a:t> </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With over 30 years of experience in managing and supporting customers across the UK, COMPANY has a long and successful track record. We understand the unique challenges and opportunities faced by UK businesses.</a:t>
            </a:r>
            <a:endParaRPr dirty="0"/>
          </a:p>
        </p:txBody>
      </p:sp>
      <p:sp>
        <p:nvSpPr>
          <p:cNvPr id="303" name="Google Shape;303;p6"/>
          <p:cNvSpPr txBox="1">
            <a:spLocks noGrp="1"/>
          </p:cNvSpPr>
          <p:nvPr>
            <p:ph type="body" idx="6"/>
          </p:nvPr>
        </p:nvSpPr>
        <p:spPr>
          <a:xfrm>
            <a:off x="8299140" y="2673262"/>
            <a:ext cx="2803292" cy="994170"/>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Deep Understanding of Microsoft 365:</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Our team possesses in-depth knowledge of Microsoft 365 licensing models and technical configurations, ensuring that we can identify even the most subtle optimisation opportunities.</a:t>
            </a:r>
            <a:endParaRPr dirty="0"/>
          </a:p>
        </p:txBody>
      </p:sp>
      <p:sp>
        <p:nvSpPr>
          <p:cNvPr id="304" name="Google Shape;304;p6"/>
          <p:cNvSpPr txBox="1">
            <a:spLocks noGrp="1"/>
          </p:cNvSpPr>
          <p:nvPr>
            <p:ph type="body" idx="7"/>
          </p:nvPr>
        </p:nvSpPr>
        <p:spPr>
          <a:xfrm>
            <a:off x="839890" y="4479202"/>
            <a:ext cx="2788193" cy="833582"/>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Holistic Approach:</a:t>
            </a:r>
            <a:r>
              <a:rPr lang="en-GB" dirty="0">
                <a:latin typeface="Host Grotesk"/>
              </a:rPr>
              <a:t> </a:t>
            </a:r>
          </a:p>
          <a:p>
            <a:pPr marL="0" lvl="0" indent="0">
              <a:buSzPts val="1000"/>
            </a:pPr>
            <a:r>
              <a:rPr lang="en-GB" dirty="0">
                <a:latin typeface="Host Grotesk"/>
              </a:rPr>
              <a:t>We go beyond licensing to assess the entire Microsoft 365 ecosystem, including Office 365, Azure AD, and related workloads.</a:t>
            </a:r>
            <a:endParaRPr dirty="0">
              <a:latin typeface="Host Grotesk"/>
            </a:endParaRPr>
          </a:p>
        </p:txBody>
      </p:sp>
      <p:sp>
        <p:nvSpPr>
          <p:cNvPr id="305" name="Google Shape;305;p6"/>
          <p:cNvSpPr txBox="1">
            <a:spLocks noGrp="1"/>
          </p:cNvSpPr>
          <p:nvPr>
            <p:ph type="body" idx="8"/>
          </p:nvPr>
        </p:nvSpPr>
        <p:spPr>
          <a:xfrm>
            <a:off x="4630222" y="4479202"/>
            <a:ext cx="3225752" cy="994170"/>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Customer-Centric Approach:</a:t>
            </a:r>
            <a:r>
              <a:rPr lang="en-GB" dirty="0">
                <a:latin typeface="Host Grotesk"/>
              </a:rPr>
              <a:t> </a:t>
            </a:r>
            <a:br>
              <a:rPr lang="en-GB" b="1" dirty="0">
                <a:latin typeface="Host Grotesk SemiBold"/>
                <a:ea typeface="Host Grotesk SemiBold"/>
                <a:cs typeface="Host Grotesk SemiBold"/>
                <a:sym typeface="Host Grotesk SemiBold"/>
              </a:rPr>
            </a:br>
            <a:r>
              <a:rPr lang="en-GB" dirty="0">
                <a:latin typeface="Host Grotesk"/>
                <a:ea typeface="Host Grotesk"/>
                <a:cs typeface="Host Grotesk"/>
                <a:sym typeface="Host Grotesk"/>
              </a:rPr>
              <a:t>We work closely with you to understand your specific needs and tailor our assessment to your unique requirements. We are committed to providing exceptional service and building long-term partnerships.</a:t>
            </a:r>
            <a:endParaRPr dirty="0"/>
          </a:p>
        </p:txBody>
      </p:sp>
      <p:sp>
        <p:nvSpPr>
          <p:cNvPr id="306" name="Google Shape;306;p6"/>
          <p:cNvSpPr txBox="1">
            <a:spLocks noGrp="1"/>
          </p:cNvSpPr>
          <p:nvPr>
            <p:ph type="body" idx="9"/>
          </p:nvPr>
        </p:nvSpPr>
        <p:spPr>
          <a:xfrm>
            <a:off x="8299140" y="4479202"/>
            <a:ext cx="2803292" cy="833582"/>
          </a:xfrm>
          <a:prstGeom prst="rect">
            <a:avLst/>
          </a:prstGeom>
          <a:noFill/>
          <a:ln>
            <a:noFill/>
          </a:ln>
        </p:spPr>
        <p:txBody>
          <a:bodyPr spcFirstLastPara="1" wrap="square" lIns="0" tIns="0" rIns="0" bIns="0" anchor="t" anchorCtr="0">
            <a:noAutofit/>
          </a:bodyPr>
          <a:lstStyle/>
          <a:p>
            <a:pPr marL="0" lvl="0" indent="0">
              <a:buSzPts val="1000"/>
            </a:pPr>
            <a:r>
              <a:rPr lang="en-GB" b="1" dirty="0">
                <a:latin typeface="Host Grotesk"/>
              </a:rPr>
              <a:t>Actionable Outcomes:</a:t>
            </a:r>
          </a:p>
          <a:p>
            <a:pPr marL="0" lvl="0" indent="0">
              <a:buSzPts val="1000"/>
            </a:pPr>
            <a:r>
              <a:rPr lang="en-GB" dirty="0">
                <a:latin typeface="Host Grotesk"/>
              </a:rPr>
              <a:t> We deliver clear, concise reports with prioritised recommendations and a roadmap for implementation.</a:t>
            </a:r>
            <a:endParaRPr dirty="0">
              <a:latin typeface="Host Grotesk"/>
            </a:endParaRPr>
          </a:p>
        </p:txBody>
      </p:sp>
      <p:sp>
        <p:nvSpPr>
          <p:cNvPr id="307" name="Google Shape;307;p6"/>
          <p:cNvSpPr/>
          <p:nvPr/>
        </p:nvSpPr>
        <p:spPr>
          <a:xfrm>
            <a:off x="0" y="6380989"/>
            <a:ext cx="12192000" cy="512643"/>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08" name="Google Shape;308;p6"/>
          <p:cNvSpPr/>
          <p:nvPr/>
        </p:nvSpPr>
        <p:spPr>
          <a:xfrm>
            <a:off x="0" y="6051176"/>
            <a:ext cx="2017059" cy="842457"/>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09" name="Google Shape;309;p6"/>
          <p:cNvPicPr preferRelativeResize="0"/>
          <p:nvPr/>
        </p:nvPicPr>
        <p:blipFill rotWithShape="1">
          <a:blip r:embed="rId3">
            <a:alphaModFix/>
          </a:blip>
          <a:srcRect/>
          <a:stretch/>
        </p:blipFill>
        <p:spPr>
          <a:xfrm>
            <a:off x="469900" y="6248079"/>
            <a:ext cx="1143747" cy="300778"/>
          </a:xfrm>
          <a:prstGeom prst="rect">
            <a:avLst/>
          </a:prstGeom>
          <a:noFill/>
          <a:ln>
            <a:noFill/>
          </a:ln>
        </p:spPr>
      </p:pic>
      <p:sp>
        <p:nvSpPr>
          <p:cNvPr id="310" name="Google Shape;310;p6"/>
          <p:cNvSpPr txBox="1"/>
          <p:nvPr/>
        </p:nvSpPr>
        <p:spPr>
          <a:xfrm>
            <a:off x="3093986" y="6463821"/>
            <a:ext cx="8663454" cy="236090"/>
          </a:xfrm>
          <a:prstGeom prst="rect">
            <a:avLst/>
          </a:prstGeom>
          <a:noFill/>
          <a:ln>
            <a:noFill/>
          </a:ln>
        </p:spPr>
        <p:txBody>
          <a:bodyPr spcFirstLastPara="1" wrap="square" lIns="0" tIns="0" rIns="0" bIns="0" anchor="t" anchorCtr="0">
            <a:spAutoFit/>
          </a:bodyPr>
          <a:lstStyle/>
          <a:p>
            <a:pPr marL="0" marR="0" lvl="0" indent="0" algn="r" rtl="0">
              <a:lnSpc>
                <a:spcPct val="186476"/>
              </a:lnSpc>
              <a:spcBef>
                <a:spcPts val="0"/>
              </a:spcBef>
              <a:spcAft>
                <a:spcPts val="0"/>
              </a:spcAft>
              <a:buNone/>
            </a:pPr>
            <a:r>
              <a:rPr lang="en-GB" sz="1050" b="0" i="0" u="none" strike="noStrike" cap="none">
                <a:solidFill>
                  <a:srgbClr val="191526"/>
                </a:solidFill>
                <a:latin typeface="Host Grotesk"/>
                <a:ea typeface="Host Grotesk"/>
                <a:cs typeface="Host Grotesk"/>
                <a:sym typeface="Host Grotesk"/>
              </a:rPr>
              <a:t>FIND OUT MORE → CONTACT HELLO@CYBIT.COM</a:t>
            </a:r>
            <a:endParaRPr/>
          </a:p>
        </p:txBody>
      </p:sp>
    </p:spTree>
  </p:cSld>
  <p:clrMapOvr>
    <a:masterClrMapping/>
  </p:clrMapOvr>
</p:sld>
</file>

<file path=ppt/theme/theme1.xml><?xml version="1.0" encoding="utf-8"?>
<a:theme xmlns:a="http://schemas.openxmlformats.org/drawingml/2006/main" name="Office Theme">
  <a:themeElements>
    <a:clrScheme name="Cybit_2025">
      <a:dk1>
        <a:srgbClr val="191526"/>
      </a:dk1>
      <a:lt1>
        <a:srgbClr val="FFFFFF"/>
      </a:lt1>
      <a:dk2>
        <a:srgbClr val="191526"/>
      </a:dk2>
      <a:lt2>
        <a:srgbClr val="EAEAEA"/>
      </a:lt2>
      <a:accent1>
        <a:srgbClr val="191526"/>
      </a:accent1>
      <a:accent2>
        <a:srgbClr val="EAEAEA"/>
      </a:accent2>
      <a:accent3>
        <a:srgbClr val="A2AD9D"/>
      </a:accent3>
      <a:accent4>
        <a:srgbClr val="8993AD"/>
      </a:accent4>
      <a:accent5>
        <a:srgbClr val="CDB281"/>
      </a:accent5>
      <a:accent6>
        <a:srgbClr val="BC906B"/>
      </a:accent6>
      <a:hlink>
        <a:srgbClr val="191526"/>
      </a:hlink>
      <a:folHlink>
        <a:srgbClr val="19152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F20DDA4682444A9BD0F79CDFB624F5" ma:contentTypeVersion="12" ma:contentTypeDescription="Create a new document." ma:contentTypeScope="" ma:versionID="e6707f7a74a85c5653c5883d3ba45fb1">
  <xsd:schema xmlns:xsd="http://www.w3.org/2001/XMLSchema" xmlns:xs="http://www.w3.org/2001/XMLSchema" xmlns:p="http://schemas.microsoft.com/office/2006/metadata/properties" xmlns:ns2="446bb1d1-9132-4d2a-b6a4-f56fe66fc4a9" xmlns:ns3="f3264935-fc1f-4b8e-b9fc-7170a8fb0512" targetNamespace="http://schemas.microsoft.com/office/2006/metadata/properties" ma:root="true" ma:fieldsID="1a48b1c7aad57e85e309dfe948cdebbd" ns2:_="" ns3:_="">
    <xsd:import namespace="446bb1d1-9132-4d2a-b6a4-f56fe66fc4a9"/>
    <xsd:import namespace="f3264935-fc1f-4b8e-b9fc-7170a8fb051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6bb1d1-9132-4d2a-b6a4-f56fe66fc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b40926-c1b7-4584-af76-aab0515ba51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264935-fc1f-4b8e-b9fc-7170a8fb05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4c7b327-490c-4ea5-b4fc-d1c5290c3ac2}" ma:internalName="TaxCatchAll" ma:showField="CatchAllData" ma:web="f3264935-fc1f-4b8e-b9fc-7170a8fb05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3264935-fc1f-4b8e-b9fc-7170a8fb0512" xsi:nil="true"/>
    <lcf76f155ced4ddcb4097134ff3c332f xmlns="446bb1d1-9132-4d2a-b6a4-f56fe66fc4a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8E1C9F-E9FE-4BD4-A5E3-9069F3162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6bb1d1-9132-4d2a-b6a4-f56fe66fc4a9"/>
    <ds:schemaRef ds:uri="f3264935-fc1f-4b8e-b9fc-7170a8fb05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7D1334F-8CA1-41A0-AC3B-8F998ECD589E}">
  <ds:schemaRefs>
    <ds:schemaRef ds:uri="http://schemas.microsoft.com/office/2006/metadata/properties"/>
    <ds:schemaRef ds:uri="http://schemas.microsoft.com/office/infopath/2007/PartnerControls"/>
    <ds:schemaRef ds:uri="f3264935-fc1f-4b8e-b9fc-7170a8fb0512"/>
    <ds:schemaRef ds:uri="446bb1d1-9132-4d2a-b6a4-f56fe66fc4a9"/>
  </ds:schemaRefs>
</ds:datastoreItem>
</file>

<file path=customXml/itemProps3.xml><?xml version="1.0" encoding="utf-8"?>
<ds:datastoreItem xmlns:ds="http://schemas.openxmlformats.org/officeDocument/2006/customXml" ds:itemID="{F8873F42-035D-46AF-8F75-152CEECEB9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387</TotalTime>
  <Words>651</Words>
  <Application>Microsoft Office PowerPoint</Application>
  <PresentationFormat>Widescreen</PresentationFormat>
  <Paragraphs>47</Paragraphs>
  <Slides>4</Slides>
  <Notes>4</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MICROSOFT 365 OPTIMISATION ASSESSMENT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Laura Wynn-Owen</dc:creator>
  <cp:lastModifiedBy>Gio Sizino</cp:lastModifiedBy>
  <cp:revision>10</cp:revision>
  <dcterms:created xsi:type="dcterms:W3CDTF">2023-09-04T15:24:21Z</dcterms:created>
  <dcterms:modified xsi:type="dcterms:W3CDTF">2025-08-21T15:16:04Z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57d93e-4a98-452f-9637-9e49cbbabcf8_Enabled">
    <vt:lpwstr>true</vt:lpwstr>
  </property>
  <property fmtid="{D5CDD505-2E9C-101B-9397-08002B2CF9AE}" pid="3" name="MSIP_Label_b757d93e-4a98-452f-9637-9e49cbbabcf8_SetDate">
    <vt:lpwstr>2025-07-14T08:18:31Z</vt:lpwstr>
  </property>
  <property fmtid="{D5CDD505-2E9C-101B-9397-08002B2CF9AE}" pid="4" name="MSIP_Label_b757d93e-4a98-452f-9637-9e49cbbabcf8_Method">
    <vt:lpwstr>Standard</vt:lpwstr>
  </property>
  <property fmtid="{D5CDD505-2E9C-101B-9397-08002B2CF9AE}" pid="5" name="MSIP_Label_b757d93e-4a98-452f-9637-9e49cbbabcf8_Name">
    <vt:lpwstr>Unclassified_</vt:lpwstr>
  </property>
  <property fmtid="{D5CDD505-2E9C-101B-9397-08002B2CF9AE}" pid="6" name="MSIP_Label_b757d93e-4a98-452f-9637-9e49cbbabcf8_SiteId">
    <vt:lpwstr>afde4782-7a2f-4c87-824f-7a386fa0c31b</vt:lpwstr>
  </property>
  <property fmtid="{D5CDD505-2E9C-101B-9397-08002B2CF9AE}" pid="7" name="MSIP_Label_b757d93e-4a98-452f-9637-9e49cbbabcf8_ActionId">
    <vt:lpwstr>75dc80a9-2abd-49aa-8c78-d13173aac5eb</vt:lpwstr>
  </property>
  <property fmtid="{D5CDD505-2E9C-101B-9397-08002B2CF9AE}" pid="8" name="MSIP_Label_b757d93e-4a98-452f-9637-9e49cbbabcf8_ContentBits">
    <vt:lpwstr>0</vt:lpwstr>
  </property>
  <property fmtid="{D5CDD505-2E9C-101B-9397-08002B2CF9AE}" pid="9" name="MSIP_Label_b757d93e-4a98-452f-9637-9e49cbbabcf8_Tag">
    <vt:lpwstr>10, 3, 0, 1</vt:lpwstr>
  </property>
  <property fmtid="{D5CDD505-2E9C-101B-9397-08002B2CF9AE}" pid="10" name="ContentTypeId">
    <vt:lpwstr>0x01010003F20DDA4682444A9BD0F79CDFB624F5</vt:lpwstr>
  </property>
  <property fmtid="{D5CDD505-2E9C-101B-9397-08002B2CF9AE}" pid="11" name="MediaServiceImageTags">
    <vt:lpwstr/>
  </property>
</Properties>
</file>