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4"/>
  </p:sldMasterIdLst>
  <p:notesMasterIdLst>
    <p:notesMasterId r:id="rId9"/>
  </p:notesMasterIdLst>
  <p:sldIdLst>
    <p:sldId id="256" r:id="rId5"/>
    <p:sldId id="257" r:id="rId6"/>
    <p:sldId id="259" r:id="rId7"/>
    <p:sldId id="261" r:id="rId8"/>
  </p:sldIdLst>
  <p:sldSz cx="12192000" cy="6858000"/>
  <p:notesSz cx="6858000" cy="9144000"/>
  <p:embeddedFontLst>
    <p:embeddedFont>
      <p:font typeface="Host Grotesk"/>
      <p:regular r:id="rId10"/>
      <p:bold r:id="rId11"/>
      <p:italic r:id="rId12"/>
      <p:boldItalic r:id="rId13"/>
    </p:embeddedFont>
    <p:embeddedFont>
      <p:font typeface="Host Grotesk Light" panose="020B0504030402000203" charset="0"/>
      <p:regular r:id="rId14"/>
      <p:bold r:id="rId15"/>
      <p:italic r:id="rId16"/>
      <p:boldItalic r:id="rId17"/>
    </p:embeddedFont>
    <p:embeddedFont>
      <p:font typeface="Host Grotesk SemiBold" panose="020B0504030402000203" charset="0"/>
      <p:regular r:id="rId18"/>
      <p:bold r:id="rId19"/>
      <p:italic r:id="rId20"/>
      <p:boldItalic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83">
          <p15:clr>
            <a:srgbClr val="A4A3A4"/>
          </p15:clr>
        </p15:guide>
        <p15:guide id="2" pos="4248">
          <p15:clr>
            <a:srgbClr val="A4A3A4"/>
          </p15:clr>
        </p15:guide>
        <p15:guide id="3" orient="horz" pos="1344">
          <p15:clr>
            <a:srgbClr val="A4A3A4"/>
          </p15:clr>
        </p15:guide>
        <p15:guide id="4" orient="horz" pos="2818">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8" roundtripDataSignature="AMtx7mjykYhD3+F34TY4M/cW47Wt1WXgN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8A51B9-2A89-8C5A-9AB7-E89DE5429804}" v="83" dt="2025-08-21T15:05:18.2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7" d="100"/>
          <a:sy n="97" d="100"/>
        </p:scale>
        <p:origin x="1074" y="306"/>
      </p:cViewPr>
      <p:guideLst>
        <p:guide orient="horz" pos="2183"/>
        <p:guide pos="4248"/>
        <p:guide orient="horz" pos="1344"/>
        <p:guide orient="horz" pos="281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font4.fntdata"/><Relationship Id="rId18" Type="http://schemas.openxmlformats.org/officeDocument/2006/relationships/font" Target="fonts/font9.fntdata"/><Relationship Id="rId3" Type="http://schemas.openxmlformats.org/officeDocument/2006/relationships/customXml" Target="../customXml/item3.xml"/><Relationship Id="rId21" Type="http://schemas.openxmlformats.org/officeDocument/2006/relationships/font" Target="fonts/font12.fntdata"/><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font" Target="fonts/font3.fntdata"/><Relationship Id="rId17" Type="http://schemas.openxmlformats.org/officeDocument/2006/relationships/font" Target="fonts/font8.fntdata"/><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font" Target="fonts/font7.fntdata"/><Relationship Id="rId20" Type="http://schemas.openxmlformats.org/officeDocument/2006/relationships/font" Target="fonts/font11.fntdata"/><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font" Target="fonts/font2.fntdata"/><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font" Target="fonts/font6.fntdata"/><Relationship Id="rId28" Type="http://customschemas.google.com/relationships/presentationmetadata" Target="metadata"/><Relationship Id="rId10" Type="http://schemas.openxmlformats.org/officeDocument/2006/relationships/font" Target="fonts/font1.fntdata"/><Relationship Id="rId19" Type="http://schemas.openxmlformats.org/officeDocument/2006/relationships/font" Target="fonts/font10.fntdata"/><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openxmlformats.org/officeDocument/2006/relationships/font" Target="fonts/font5.fntdata"/><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o Sizino" userId="S::gio.sizino@cybit.com::5bb4131d-65cd-4b02-b8e7-b9c18182aeed" providerId="AD" clId="Web-{9A8A51B9-2A89-8C5A-9AB7-E89DE5429804}"/>
    <pc:docChg chg="modSld">
      <pc:chgData name="Gio Sizino" userId="S::gio.sizino@cybit.com::5bb4131d-65cd-4b02-b8e7-b9c18182aeed" providerId="AD" clId="Web-{9A8A51B9-2A89-8C5A-9AB7-E89DE5429804}" dt="2025-08-21T15:05:18.225" v="80" actId="14100"/>
      <pc:docMkLst>
        <pc:docMk/>
      </pc:docMkLst>
      <pc:sldChg chg="modSp">
        <pc:chgData name="Gio Sizino" userId="S::gio.sizino@cybit.com::5bb4131d-65cd-4b02-b8e7-b9c18182aeed" providerId="AD" clId="Web-{9A8A51B9-2A89-8C5A-9AB7-E89DE5429804}" dt="2025-08-21T14:58:40.824" v="2" actId="1076"/>
        <pc:sldMkLst>
          <pc:docMk/>
          <pc:sldMk cId="0" sldId="256"/>
        </pc:sldMkLst>
        <pc:spChg chg="mod">
          <ac:chgData name="Gio Sizino" userId="S::gio.sizino@cybit.com::5bb4131d-65cd-4b02-b8e7-b9c18182aeed" providerId="AD" clId="Web-{9A8A51B9-2A89-8C5A-9AB7-E89DE5429804}" dt="2025-08-21T14:58:40.824" v="2" actId="1076"/>
          <ac:spMkLst>
            <pc:docMk/>
            <pc:sldMk cId="0" sldId="256"/>
            <ac:spMk id="180" creationId="{00000000-0000-0000-0000-000000000000}"/>
          </ac:spMkLst>
        </pc:spChg>
        <pc:picChg chg="mod">
          <ac:chgData name="Gio Sizino" userId="S::gio.sizino@cybit.com::5bb4131d-65cd-4b02-b8e7-b9c18182aeed" providerId="AD" clId="Web-{9A8A51B9-2A89-8C5A-9AB7-E89DE5429804}" dt="2025-08-21T14:54:26.745" v="1"/>
          <ac:picMkLst>
            <pc:docMk/>
            <pc:sldMk cId="0" sldId="256"/>
            <ac:picMk id="179" creationId="{00000000-0000-0000-0000-000000000000}"/>
          </ac:picMkLst>
        </pc:picChg>
      </pc:sldChg>
      <pc:sldChg chg="modSp">
        <pc:chgData name="Gio Sizino" userId="S::gio.sizino@cybit.com::5bb4131d-65cd-4b02-b8e7-b9c18182aeed" providerId="AD" clId="Web-{9A8A51B9-2A89-8C5A-9AB7-E89DE5429804}" dt="2025-08-21T15:03:13.608" v="9" actId="1076"/>
        <pc:sldMkLst>
          <pc:docMk/>
          <pc:sldMk cId="0" sldId="257"/>
        </pc:sldMkLst>
        <pc:spChg chg="mod">
          <ac:chgData name="Gio Sizino" userId="S::gio.sizino@cybit.com::5bb4131d-65cd-4b02-b8e7-b9c18182aeed" providerId="AD" clId="Web-{9A8A51B9-2A89-8C5A-9AB7-E89DE5429804}" dt="2025-08-21T15:03:13.608" v="9" actId="1076"/>
          <ac:spMkLst>
            <pc:docMk/>
            <pc:sldMk cId="0" sldId="257"/>
            <ac:spMk id="191" creationId="{00000000-0000-0000-0000-000000000000}"/>
          </ac:spMkLst>
        </pc:spChg>
        <pc:picChg chg="mod">
          <ac:chgData name="Gio Sizino" userId="S::gio.sizino@cybit.com::5bb4131d-65cd-4b02-b8e7-b9c18182aeed" providerId="AD" clId="Web-{9A8A51B9-2A89-8C5A-9AB7-E89DE5429804}" dt="2025-08-21T15:02:22.136" v="4"/>
          <ac:picMkLst>
            <pc:docMk/>
            <pc:sldMk cId="0" sldId="257"/>
            <ac:picMk id="190" creationId="{00000000-0000-0000-0000-000000000000}"/>
          </ac:picMkLst>
        </pc:picChg>
      </pc:sldChg>
      <pc:sldChg chg="addSp delSp modSp">
        <pc:chgData name="Gio Sizino" userId="S::gio.sizino@cybit.com::5bb4131d-65cd-4b02-b8e7-b9c18182aeed" providerId="AD" clId="Web-{9A8A51B9-2A89-8C5A-9AB7-E89DE5429804}" dt="2025-08-21T15:05:18.225" v="80" actId="14100"/>
        <pc:sldMkLst>
          <pc:docMk/>
          <pc:sldMk cId="0" sldId="261"/>
        </pc:sldMkLst>
        <pc:spChg chg="add del mod">
          <ac:chgData name="Gio Sizino" userId="S::gio.sizino@cybit.com::5bb4131d-65cd-4b02-b8e7-b9c18182aeed" providerId="AD" clId="Web-{9A8A51B9-2A89-8C5A-9AB7-E89DE5429804}" dt="2025-08-21T15:03:09.560" v="7"/>
          <ac:spMkLst>
            <pc:docMk/>
            <pc:sldMk cId="0" sldId="261"/>
            <ac:spMk id="3" creationId="{D43E4606-DAD5-AC62-4CEE-4AC7FCC595B7}"/>
          </ac:spMkLst>
        </pc:spChg>
        <pc:spChg chg="add mod">
          <ac:chgData name="Gio Sizino" userId="S::gio.sizino@cybit.com::5bb4131d-65cd-4b02-b8e7-b9c18182aeed" providerId="AD" clId="Web-{9A8A51B9-2A89-8C5A-9AB7-E89DE5429804}" dt="2025-08-21T15:05:07.568" v="79" actId="1076"/>
          <ac:spMkLst>
            <pc:docMk/>
            <pc:sldMk cId="0" sldId="261"/>
            <ac:spMk id="5" creationId="{AC161EC0-D619-0C58-3F25-9C08CB33688B}"/>
          </ac:spMkLst>
        </pc:spChg>
        <pc:spChg chg="add del">
          <ac:chgData name="Gio Sizino" userId="S::gio.sizino@cybit.com::5bb4131d-65cd-4b02-b8e7-b9c18182aeed" providerId="AD" clId="Web-{9A8A51B9-2A89-8C5A-9AB7-E89DE5429804}" dt="2025-08-21T15:03:09.560" v="7"/>
          <ac:spMkLst>
            <pc:docMk/>
            <pc:sldMk cId="0" sldId="261"/>
            <ac:spMk id="303" creationId="{00000000-0000-0000-0000-000000000000}"/>
          </ac:spMkLst>
        </pc:spChg>
        <pc:spChg chg="mod">
          <ac:chgData name="Gio Sizino" userId="S::gio.sizino@cybit.com::5bb4131d-65cd-4b02-b8e7-b9c18182aeed" providerId="AD" clId="Web-{9A8A51B9-2A89-8C5A-9AB7-E89DE5429804}" dt="2025-08-21T15:05:18.225" v="80" actId="14100"/>
          <ac:spMkLst>
            <pc:docMk/>
            <pc:sldMk cId="0" sldId="261"/>
            <ac:spMk id="305"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Host Grotesk"/>
                <a:ea typeface="Host Grotesk"/>
                <a:cs typeface="Host Grotesk"/>
                <a:sym typeface="Host Grotesk"/>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Host Grotesk"/>
                <a:ea typeface="Host Grotesk"/>
                <a:cs typeface="Host Grotesk"/>
                <a:sym typeface="Host Grotesk"/>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Host Grotesk"/>
                <a:ea typeface="Host Grotesk"/>
                <a:cs typeface="Host Grotesk"/>
                <a:sym typeface="Host Grotesk"/>
              </a:defRPr>
            </a:lvl1pPr>
            <a:lvl2pPr marL="914400" marR="0" lvl="1" indent="-228600" algn="l" rtl="0">
              <a:spcBef>
                <a:spcPts val="0"/>
              </a:spcBef>
              <a:spcAft>
                <a:spcPts val="0"/>
              </a:spcAft>
              <a:buSzPts val="1400"/>
              <a:buNone/>
              <a:defRPr sz="1200" b="0" i="0" u="none" strike="noStrike" cap="none">
                <a:solidFill>
                  <a:schemeClr val="dk1"/>
                </a:solidFill>
                <a:latin typeface="Host Grotesk"/>
                <a:ea typeface="Host Grotesk"/>
                <a:cs typeface="Host Grotesk"/>
                <a:sym typeface="Host Grotesk"/>
              </a:defRPr>
            </a:lvl2pPr>
            <a:lvl3pPr marL="1371600" marR="0" lvl="2" indent="-228600" algn="l" rtl="0">
              <a:spcBef>
                <a:spcPts val="0"/>
              </a:spcBef>
              <a:spcAft>
                <a:spcPts val="0"/>
              </a:spcAft>
              <a:buSzPts val="1400"/>
              <a:buNone/>
              <a:defRPr sz="1200" b="0" i="0" u="none" strike="noStrike" cap="none">
                <a:solidFill>
                  <a:schemeClr val="dk1"/>
                </a:solidFill>
                <a:latin typeface="Host Grotesk"/>
                <a:ea typeface="Host Grotesk"/>
                <a:cs typeface="Host Grotesk"/>
                <a:sym typeface="Host Grotesk"/>
              </a:defRPr>
            </a:lvl3pPr>
            <a:lvl4pPr marL="1828800" marR="0" lvl="3" indent="-228600" algn="l" rtl="0">
              <a:spcBef>
                <a:spcPts val="0"/>
              </a:spcBef>
              <a:spcAft>
                <a:spcPts val="0"/>
              </a:spcAft>
              <a:buSzPts val="1400"/>
              <a:buNone/>
              <a:defRPr sz="1200" b="0" i="0" u="none" strike="noStrike" cap="none">
                <a:solidFill>
                  <a:schemeClr val="dk1"/>
                </a:solidFill>
                <a:latin typeface="Host Grotesk"/>
                <a:ea typeface="Host Grotesk"/>
                <a:cs typeface="Host Grotesk"/>
                <a:sym typeface="Host Grotesk"/>
              </a:defRPr>
            </a:lvl4pPr>
            <a:lvl5pPr marL="2286000" marR="0" lvl="4" indent="-228600" algn="l" rtl="0">
              <a:spcBef>
                <a:spcPts val="0"/>
              </a:spcBef>
              <a:spcAft>
                <a:spcPts val="0"/>
              </a:spcAft>
              <a:buSzPts val="1400"/>
              <a:buNone/>
              <a:defRPr sz="1200" b="0" i="0" u="none" strike="noStrike" cap="none">
                <a:solidFill>
                  <a:schemeClr val="dk1"/>
                </a:solidFill>
                <a:latin typeface="Host Grotesk"/>
                <a:ea typeface="Host Grotesk"/>
                <a:cs typeface="Host Grotesk"/>
                <a:sym typeface="Host Grotesk"/>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Host Grotesk"/>
                <a:ea typeface="Host Grotesk"/>
                <a:cs typeface="Host Grotesk"/>
                <a:sym typeface="Host Grotesk"/>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Host Grotesk"/>
                <a:ea typeface="Host Grotesk"/>
                <a:cs typeface="Host Grotesk"/>
                <a:sym typeface="Host Grotesk"/>
              </a:rPr>
              <a:t>‹#›</a:t>
            </a:fld>
            <a:endParaRPr sz="1200" b="0" i="0" u="none" strike="noStrike" cap="none">
              <a:solidFill>
                <a:schemeClr val="dk1"/>
              </a:solidFill>
              <a:latin typeface="Host Grotesk"/>
              <a:ea typeface="Host Grotesk"/>
              <a:cs typeface="Host Grotesk"/>
              <a:sym typeface="Host Grotesk"/>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accent1"/>
        </a:solidFill>
        <a:effectLst/>
      </p:bgPr>
    </p:bg>
    <p:spTree>
      <p:nvGrpSpPr>
        <p:cNvPr id="1" name="Shape 12"/>
        <p:cNvGrpSpPr/>
        <p:nvPr/>
      </p:nvGrpSpPr>
      <p:grpSpPr>
        <a:xfrm>
          <a:off x="0" y="0"/>
          <a:ext cx="0" cy="0"/>
          <a:chOff x="0" y="0"/>
          <a:chExt cx="0" cy="0"/>
        </a:xfrm>
      </p:grpSpPr>
      <p:sp>
        <p:nvSpPr>
          <p:cNvPr id="13" name="Google Shape;13;p8"/>
          <p:cNvSpPr>
            <a:spLocks noGrp="1"/>
          </p:cNvSpPr>
          <p:nvPr>
            <p:ph type="pic" idx="2"/>
          </p:nvPr>
        </p:nvSpPr>
        <p:spPr>
          <a:xfrm>
            <a:off x="0" y="0"/>
            <a:ext cx="12192000" cy="6858000"/>
          </a:xfrm>
          <a:prstGeom prst="rect">
            <a:avLst/>
          </a:prstGeom>
          <a:noFill/>
          <a:ln>
            <a:noFill/>
          </a:ln>
        </p:spPr>
      </p:sp>
      <p:sp>
        <p:nvSpPr>
          <p:cNvPr id="14" name="Google Shape;14;p8"/>
          <p:cNvSpPr txBox="1">
            <a:spLocks noGrp="1"/>
          </p:cNvSpPr>
          <p:nvPr>
            <p:ph type="title"/>
          </p:nvPr>
        </p:nvSpPr>
        <p:spPr>
          <a:xfrm>
            <a:off x="936550" y="1232781"/>
            <a:ext cx="3842982" cy="1970023"/>
          </a:xfrm>
          <a:prstGeom prst="rect">
            <a:avLst/>
          </a:prstGeom>
          <a:noFill/>
          <a:ln>
            <a:noFill/>
          </a:ln>
        </p:spPr>
        <p:txBody>
          <a:bodyPr spcFirstLastPara="1" wrap="square" lIns="0" tIns="0" rIns="0" bIns="0" anchor="ctr" anchorCtr="0">
            <a:noAutofit/>
          </a:bodyPr>
          <a:lstStyle>
            <a:lvl1pPr lvl="0" algn="l">
              <a:lnSpc>
                <a:spcPct val="92857"/>
              </a:lnSpc>
              <a:spcBef>
                <a:spcPts val="0"/>
              </a:spcBef>
              <a:spcAft>
                <a:spcPts val="0"/>
              </a:spcAft>
              <a:buClr>
                <a:schemeClr val="lt1"/>
              </a:buClr>
              <a:buSzPts val="2800"/>
              <a:buFont typeface="Host Grotesk Light"/>
              <a:buNone/>
              <a:defRPr sz="2800" b="1" i="0">
                <a:solidFill>
                  <a:schemeClr val="lt1"/>
                </a:solidFill>
                <a:latin typeface="Host Grotesk Light"/>
                <a:ea typeface="Host Grotesk Light"/>
                <a:cs typeface="Host Grotesk Light"/>
                <a:sym typeface="Host Grotesk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5" name="Google Shape;15;p8"/>
          <p:cNvPicPr preferRelativeResize="0"/>
          <p:nvPr/>
        </p:nvPicPr>
        <p:blipFill rotWithShape="1">
          <a:blip r:embed="rId2">
            <a:alphaModFix/>
          </a:blip>
          <a:srcRect/>
          <a:stretch/>
        </p:blipFill>
        <p:spPr>
          <a:xfrm>
            <a:off x="469900" y="6039184"/>
            <a:ext cx="1422400" cy="374057"/>
          </a:xfrm>
          <a:prstGeom prst="rect">
            <a:avLst/>
          </a:prstGeom>
          <a:noFill/>
          <a:ln>
            <a:noFill/>
          </a:ln>
        </p:spPr>
      </p:pic>
      <p:sp>
        <p:nvSpPr>
          <p:cNvPr id="16" name="Google Shape;16;p8"/>
          <p:cNvSpPr txBox="1">
            <a:spLocks noGrp="1"/>
          </p:cNvSpPr>
          <p:nvPr>
            <p:ph type="body" idx="1"/>
          </p:nvPr>
        </p:nvSpPr>
        <p:spPr>
          <a:xfrm>
            <a:off x="469900" y="428717"/>
            <a:ext cx="3842982" cy="239111"/>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0"/>
              </a:spcBef>
              <a:spcAft>
                <a:spcPts val="0"/>
              </a:spcAft>
              <a:buClr>
                <a:schemeClr val="lt1"/>
              </a:buClr>
              <a:buSzPts val="1050"/>
              <a:buNone/>
              <a:defRPr sz="1050" b="0" i="0">
                <a:solidFill>
                  <a:schemeClr val="lt1"/>
                </a:solidFill>
                <a:latin typeface="Host Grotesk"/>
                <a:ea typeface="Host Grotesk"/>
                <a:cs typeface="Host Grotesk"/>
                <a:sym typeface="Host Grotesk"/>
              </a:defRPr>
            </a:lvl1pPr>
            <a:lvl2pPr marL="914400" lvl="1" indent="-228600" algn="l">
              <a:lnSpc>
                <a:spcPct val="90000"/>
              </a:lnSpc>
              <a:spcBef>
                <a:spcPts val="500"/>
              </a:spcBef>
              <a:spcAft>
                <a:spcPts val="0"/>
              </a:spcAft>
              <a:buClr>
                <a:schemeClr val="accent1"/>
              </a:buClr>
              <a:buSzPts val="1200"/>
              <a:buNone/>
              <a:defRPr sz="1200">
                <a:solidFill>
                  <a:schemeClr val="accent1"/>
                </a:solidFill>
              </a:defRPr>
            </a:lvl2pPr>
            <a:lvl3pPr marL="1371600" lvl="2" indent="-228600" algn="l">
              <a:lnSpc>
                <a:spcPct val="90000"/>
              </a:lnSpc>
              <a:spcBef>
                <a:spcPts val="500"/>
              </a:spcBef>
              <a:spcAft>
                <a:spcPts val="0"/>
              </a:spcAft>
              <a:buClr>
                <a:schemeClr val="accent1"/>
              </a:buClr>
              <a:buSzPts val="1100"/>
              <a:buNone/>
              <a:defRPr sz="1100">
                <a:solidFill>
                  <a:schemeClr val="accent1"/>
                </a:solidFill>
              </a:defRPr>
            </a:lvl3pPr>
            <a:lvl4pPr marL="1828800" lvl="3" indent="-228600" algn="l">
              <a:lnSpc>
                <a:spcPct val="90000"/>
              </a:lnSpc>
              <a:spcBef>
                <a:spcPts val="500"/>
              </a:spcBef>
              <a:spcAft>
                <a:spcPts val="0"/>
              </a:spcAft>
              <a:buClr>
                <a:schemeClr val="accent1"/>
              </a:buClr>
              <a:buSzPts val="1050"/>
              <a:buNone/>
              <a:defRPr sz="1050">
                <a:solidFill>
                  <a:schemeClr val="accent1"/>
                </a:solidFill>
              </a:defRPr>
            </a:lvl4pPr>
            <a:lvl5pPr marL="2286000" lvl="4" indent="-228600" algn="l">
              <a:lnSpc>
                <a:spcPct val="90000"/>
              </a:lnSpc>
              <a:spcBef>
                <a:spcPts val="500"/>
              </a:spcBef>
              <a:spcAft>
                <a:spcPts val="0"/>
              </a:spcAft>
              <a:buClr>
                <a:schemeClr val="accent1"/>
              </a:buClr>
              <a:buSzPts val="1050"/>
              <a:buNone/>
              <a:defRPr sz="105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7378">
          <p15:clr>
            <a:srgbClr val="FBAE40"/>
          </p15:clr>
        </p15:guide>
        <p15:guide id="3" orient="horz">
          <p15:clr>
            <a:srgbClr val="FBAE40"/>
          </p15:clr>
        </p15:guide>
        <p15:guide id="4" pos="30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Four subtitle and image">
  <p:cSld name="1_Four subtitle and image">
    <p:spTree>
      <p:nvGrpSpPr>
        <p:cNvPr id="1" name="Shape 17"/>
        <p:cNvGrpSpPr/>
        <p:nvPr/>
      </p:nvGrpSpPr>
      <p:grpSpPr>
        <a:xfrm>
          <a:off x="0" y="0"/>
          <a:ext cx="0" cy="0"/>
          <a:chOff x="0" y="0"/>
          <a:chExt cx="0" cy="0"/>
        </a:xfrm>
      </p:grpSpPr>
      <p:sp>
        <p:nvSpPr>
          <p:cNvPr id="18" name="Google Shape;18;p9"/>
          <p:cNvSpPr txBox="1">
            <a:spLocks noGrp="1"/>
          </p:cNvSpPr>
          <p:nvPr>
            <p:ph type="body" idx="1"/>
          </p:nvPr>
        </p:nvSpPr>
        <p:spPr>
          <a:xfrm>
            <a:off x="469899" y="997540"/>
            <a:ext cx="3695701" cy="222047"/>
          </a:xfrm>
          <a:prstGeom prst="rect">
            <a:avLst/>
          </a:prstGeom>
          <a:noFill/>
          <a:ln>
            <a:noFill/>
          </a:ln>
        </p:spPr>
        <p:txBody>
          <a:bodyPr spcFirstLastPara="1" wrap="square" lIns="0" tIns="0" rIns="0" bIns="0" anchor="t" anchorCtr="0">
            <a:noAutofit/>
          </a:bodyPr>
          <a:lstStyle>
            <a:lvl1pPr marL="457200" lvl="0" indent="-228600" algn="l">
              <a:lnSpc>
                <a:spcPct val="101428"/>
              </a:lnSpc>
              <a:spcBef>
                <a:spcPts val="0"/>
              </a:spcBef>
              <a:spcAft>
                <a:spcPts val="0"/>
              </a:spcAft>
              <a:buClr>
                <a:schemeClr val="accent1"/>
              </a:buClr>
              <a:buSzPts val="1400"/>
              <a:buFont typeface="Arial"/>
              <a:buNone/>
              <a:defRPr sz="1400" b="1" i="0">
                <a:solidFill>
                  <a:schemeClr val="accen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 name="Google Shape;19;p9"/>
          <p:cNvSpPr txBox="1">
            <a:spLocks noGrp="1"/>
          </p:cNvSpPr>
          <p:nvPr>
            <p:ph type="body" idx="2"/>
          </p:nvPr>
        </p:nvSpPr>
        <p:spPr>
          <a:xfrm>
            <a:off x="469900" y="428717"/>
            <a:ext cx="5116174" cy="239111"/>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0"/>
              </a:spcBef>
              <a:spcAft>
                <a:spcPts val="0"/>
              </a:spcAft>
              <a:buClr>
                <a:schemeClr val="dk2"/>
              </a:buClr>
              <a:buSzPts val="1050"/>
              <a:buNone/>
              <a:defRPr sz="1050" b="0" i="0">
                <a:solidFill>
                  <a:schemeClr val="dk2"/>
                </a:solidFill>
                <a:latin typeface="Host Grotesk"/>
                <a:ea typeface="Host Grotesk"/>
                <a:cs typeface="Host Grotesk"/>
                <a:sym typeface="Host Grotesk"/>
              </a:defRPr>
            </a:lvl1pPr>
            <a:lvl2pPr marL="914400" lvl="1" indent="-228600" algn="l">
              <a:lnSpc>
                <a:spcPct val="90000"/>
              </a:lnSpc>
              <a:spcBef>
                <a:spcPts val="500"/>
              </a:spcBef>
              <a:spcAft>
                <a:spcPts val="0"/>
              </a:spcAft>
              <a:buClr>
                <a:schemeClr val="accent1"/>
              </a:buClr>
              <a:buSzPts val="1200"/>
              <a:buNone/>
              <a:defRPr sz="1200">
                <a:solidFill>
                  <a:schemeClr val="accent1"/>
                </a:solidFill>
              </a:defRPr>
            </a:lvl2pPr>
            <a:lvl3pPr marL="1371600" lvl="2" indent="-228600" algn="l">
              <a:lnSpc>
                <a:spcPct val="90000"/>
              </a:lnSpc>
              <a:spcBef>
                <a:spcPts val="500"/>
              </a:spcBef>
              <a:spcAft>
                <a:spcPts val="0"/>
              </a:spcAft>
              <a:buClr>
                <a:schemeClr val="accent1"/>
              </a:buClr>
              <a:buSzPts val="1100"/>
              <a:buNone/>
              <a:defRPr sz="1100">
                <a:solidFill>
                  <a:schemeClr val="accent1"/>
                </a:solidFill>
              </a:defRPr>
            </a:lvl3pPr>
            <a:lvl4pPr marL="1828800" lvl="3" indent="-228600" algn="l">
              <a:lnSpc>
                <a:spcPct val="90000"/>
              </a:lnSpc>
              <a:spcBef>
                <a:spcPts val="500"/>
              </a:spcBef>
              <a:spcAft>
                <a:spcPts val="0"/>
              </a:spcAft>
              <a:buClr>
                <a:schemeClr val="accent1"/>
              </a:buClr>
              <a:buSzPts val="1050"/>
              <a:buNone/>
              <a:defRPr sz="1050">
                <a:solidFill>
                  <a:schemeClr val="accent1"/>
                </a:solidFill>
              </a:defRPr>
            </a:lvl4pPr>
            <a:lvl5pPr marL="2286000" lvl="4" indent="-228600" algn="l">
              <a:lnSpc>
                <a:spcPct val="90000"/>
              </a:lnSpc>
              <a:spcBef>
                <a:spcPts val="500"/>
              </a:spcBef>
              <a:spcAft>
                <a:spcPts val="0"/>
              </a:spcAft>
              <a:buClr>
                <a:schemeClr val="accent1"/>
              </a:buClr>
              <a:buSzPts val="1050"/>
              <a:buNone/>
              <a:defRPr sz="105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9"/>
          <p:cNvSpPr>
            <a:spLocks noGrp="1"/>
          </p:cNvSpPr>
          <p:nvPr>
            <p:ph type="pic" idx="3"/>
          </p:nvPr>
        </p:nvSpPr>
        <p:spPr>
          <a:xfrm>
            <a:off x="6778627" y="0"/>
            <a:ext cx="5413373" cy="6858000"/>
          </a:xfrm>
          <a:prstGeom prst="rect">
            <a:avLst/>
          </a:prstGeom>
          <a:solidFill>
            <a:schemeClr val="accent2"/>
          </a:solidFill>
          <a:ln>
            <a:noFill/>
          </a:ln>
        </p:spPr>
      </p:sp>
      <p:sp>
        <p:nvSpPr>
          <p:cNvPr id="21" name="Google Shape;21;p9"/>
          <p:cNvSpPr txBox="1">
            <a:spLocks noGrp="1"/>
          </p:cNvSpPr>
          <p:nvPr>
            <p:ph type="body" idx="4"/>
          </p:nvPr>
        </p:nvSpPr>
        <p:spPr>
          <a:xfrm>
            <a:off x="479425" y="1435828"/>
            <a:ext cx="5909945" cy="4626305"/>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600"/>
              <a:buNone/>
              <a:defRPr sz="1600"/>
            </a:lvl4pPr>
            <a:lvl5pPr marL="2286000" lvl="4" indent="-228600" algn="l">
              <a:lnSpc>
                <a:spcPct val="90000"/>
              </a:lnSpc>
              <a:spcBef>
                <a:spcPts val="500"/>
              </a:spcBef>
              <a:spcAft>
                <a:spcPts val="0"/>
              </a:spcAft>
              <a:buClr>
                <a:schemeClr val="dk1"/>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9"/>
          <p:cNvSpPr txBox="1">
            <a:spLocks noGrp="1"/>
          </p:cNvSpPr>
          <p:nvPr>
            <p:ph type="body" idx="5"/>
          </p:nvPr>
        </p:nvSpPr>
        <p:spPr>
          <a:xfrm>
            <a:off x="7281737" y="3371970"/>
            <a:ext cx="4310743" cy="222047"/>
          </a:xfrm>
          <a:prstGeom prst="rect">
            <a:avLst/>
          </a:prstGeom>
          <a:noFill/>
          <a:ln>
            <a:noFill/>
          </a:ln>
        </p:spPr>
        <p:txBody>
          <a:bodyPr spcFirstLastPara="1" wrap="square" lIns="0" tIns="0" rIns="0" bIns="0" anchor="t" anchorCtr="0">
            <a:noAutofit/>
          </a:bodyPr>
          <a:lstStyle>
            <a:lvl1pPr marL="457200" lvl="0" indent="-228600" algn="l">
              <a:lnSpc>
                <a:spcPct val="101428"/>
              </a:lnSpc>
              <a:spcBef>
                <a:spcPts val="0"/>
              </a:spcBef>
              <a:spcAft>
                <a:spcPts val="0"/>
              </a:spcAft>
              <a:buClr>
                <a:schemeClr val="lt1"/>
              </a:buClr>
              <a:buSzPts val="1400"/>
              <a:buFont typeface="Arial"/>
              <a:buNone/>
              <a:defRPr sz="1400" b="1" i="0">
                <a:solidFill>
                  <a:schemeClr val="l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9"/>
          <p:cNvSpPr txBox="1">
            <a:spLocks noGrp="1"/>
          </p:cNvSpPr>
          <p:nvPr>
            <p:ph type="body" idx="6"/>
          </p:nvPr>
        </p:nvSpPr>
        <p:spPr>
          <a:xfrm>
            <a:off x="7291263" y="3967048"/>
            <a:ext cx="4421312" cy="2072225"/>
          </a:xfrm>
          <a:prstGeom prst="rect">
            <a:avLst/>
          </a:prstGeom>
          <a:noFill/>
          <a:ln>
            <a:noFill/>
          </a:ln>
        </p:spPr>
        <p:txBody>
          <a:bodyPr spcFirstLastPara="1" wrap="square" lIns="0" tIns="0" rIns="0" bIns="0" anchor="t" anchorCtr="0">
            <a:noAutofit/>
          </a:bodyPr>
          <a:lstStyle>
            <a:lvl1pPr marL="457200" lvl="0" indent="-304800" algn="l">
              <a:lnSpc>
                <a:spcPct val="118333"/>
              </a:lnSpc>
              <a:spcBef>
                <a:spcPts val="0"/>
              </a:spcBef>
              <a:spcAft>
                <a:spcPts val="0"/>
              </a:spcAft>
              <a:buClr>
                <a:schemeClr val="lt1"/>
              </a:buClr>
              <a:buSzPts val="1200"/>
              <a:buFont typeface="Arial"/>
              <a:buChar char="•"/>
              <a:defRPr sz="1200" b="0" i="0">
                <a:solidFill>
                  <a:schemeClr val="l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618">
          <p15:clr>
            <a:srgbClr val="FBAE40"/>
          </p15:clr>
        </p15:guide>
        <p15:guide id="2" pos="2615">
          <p15:clr>
            <a:srgbClr val="FBAE40"/>
          </p15:clr>
        </p15:guide>
        <p15:guide id="3" pos="268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2_Four subtitle and image">
  <p:cSld name="12_Four subtitle and image">
    <p:spTree>
      <p:nvGrpSpPr>
        <p:cNvPr id="1" name="Shape 41"/>
        <p:cNvGrpSpPr/>
        <p:nvPr/>
      </p:nvGrpSpPr>
      <p:grpSpPr>
        <a:xfrm>
          <a:off x="0" y="0"/>
          <a:ext cx="0" cy="0"/>
          <a:chOff x="0" y="0"/>
          <a:chExt cx="0" cy="0"/>
        </a:xfrm>
      </p:grpSpPr>
      <p:sp>
        <p:nvSpPr>
          <p:cNvPr id="42" name="Google Shape;42;p11"/>
          <p:cNvSpPr>
            <a:spLocks noGrp="1"/>
          </p:cNvSpPr>
          <p:nvPr>
            <p:ph type="pic" idx="2"/>
          </p:nvPr>
        </p:nvSpPr>
        <p:spPr>
          <a:xfrm>
            <a:off x="0" y="0"/>
            <a:ext cx="12192000" cy="6858000"/>
          </a:xfrm>
          <a:prstGeom prst="rect">
            <a:avLst/>
          </a:prstGeom>
          <a:solidFill>
            <a:schemeClr val="accent1"/>
          </a:solidFill>
          <a:ln>
            <a:noFill/>
          </a:ln>
        </p:spPr>
      </p:sp>
      <p:sp>
        <p:nvSpPr>
          <p:cNvPr id="43" name="Google Shape;43;p11"/>
          <p:cNvSpPr txBox="1">
            <a:spLocks noGrp="1"/>
          </p:cNvSpPr>
          <p:nvPr>
            <p:ph type="body" idx="1"/>
          </p:nvPr>
        </p:nvSpPr>
        <p:spPr>
          <a:xfrm>
            <a:off x="469900" y="428717"/>
            <a:ext cx="3297426" cy="239111"/>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0"/>
              </a:spcBef>
              <a:spcAft>
                <a:spcPts val="0"/>
              </a:spcAft>
              <a:buClr>
                <a:schemeClr val="lt1"/>
              </a:buClr>
              <a:buSzPts val="1050"/>
              <a:buNone/>
              <a:defRPr sz="1050" b="0" i="0">
                <a:solidFill>
                  <a:schemeClr val="lt1"/>
                </a:solidFill>
                <a:latin typeface="Host Grotesk"/>
                <a:ea typeface="Host Grotesk"/>
                <a:cs typeface="Host Grotesk"/>
                <a:sym typeface="Host Grotesk"/>
              </a:defRPr>
            </a:lvl1pPr>
            <a:lvl2pPr marL="914400" lvl="1" indent="-228600" algn="l">
              <a:lnSpc>
                <a:spcPct val="90000"/>
              </a:lnSpc>
              <a:spcBef>
                <a:spcPts val="500"/>
              </a:spcBef>
              <a:spcAft>
                <a:spcPts val="0"/>
              </a:spcAft>
              <a:buClr>
                <a:schemeClr val="accent1"/>
              </a:buClr>
              <a:buSzPts val="1200"/>
              <a:buNone/>
              <a:defRPr sz="1200">
                <a:solidFill>
                  <a:schemeClr val="accent1"/>
                </a:solidFill>
              </a:defRPr>
            </a:lvl2pPr>
            <a:lvl3pPr marL="1371600" lvl="2" indent="-228600" algn="l">
              <a:lnSpc>
                <a:spcPct val="90000"/>
              </a:lnSpc>
              <a:spcBef>
                <a:spcPts val="500"/>
              </a:spcBef>
              <a:spcAft>
                <a:spcPts val="0"/>
              </a:spcAft>
              <a:buClr>
                <a:schemeClr val="accent1"/>
              </a:buClr>
              <a:buSzPts val="1100"/>
              <a:buNone/>
              <a:defRPr sz="1100">
                <a:solidFill>
                  <a:schemeClr val="accent1"/>
                </a:solidFill>
              </a:defRPr>
            </a:lvl3pPr>
            <a:lvl4pPr marL="1828800" lvl="3" indent="-228600" algn="l">
              <a:lnSpc>
                <a:spcPct val="90000"/>
              </a:lnSpc>
              <a:spcBef>
                <a:spcPts val="500"/>
              </a:spcBef>
              <a:spcAft>
                <a:spcPts val="0"/>
              </a:spcAft>
              <a:buClr>
                <a:schemeClr val="accent1"/>
              </a:buClr>
              <a:buSzPts val="1050"/>
              <a:buNone/>
              <a:defRPr sz="1050">
                <a:solidFill>
                  <a:schemeClr val="accent1"/>
                </a:solidFill>
              </a:defRPr>
            </a:lvl4pPr>
            <a:lvl5pPr marL="2286000" lvl="4" indent="-228600" algn="l">
              <a:lnSpc>
                <a:spcPct val="90000"/>
              </a:lnSpc>
              <a:spcBef>
                <a:spcPts val="500"/>
              </a:spcBef>
              <a:spcAft>
                <a:spcPts val="0"/>
              </a:spcAft>
              <a:buClr>
                <a:schemeClr val="accent1"/>
              </a:buClr>
              <a:buSzPts val="1050"/>
              <a:buNone/>
              <a:defRPr sz="105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1"/>
          <p:cNvSpPr txBox="1">
            <a:spLocks noGrp="1"/>
          </p:cNvSpPr>
          <p:nvPr>
            <p:ph type="body" idx="3"/>
          </p:nvPr>
        </p:nvSpPr>
        <p:spPr>
          <a:xfrm>
            <a:off x="3392652" y="3168928"/>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11"/>
          <p:cNvSpPr txBox="1">
            <a:spLocks noGrp="1"/>
          </p:cNvSpPr>
          <p:nvPr>
            <p:ph type="body" idx="4"/>
          </p:nvPr>
        </p:nvSpPr>
        <p:spPr>
          <a:xfrm>
            <a:off x="3394369" y="2074936"/>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1"/>
          <p:cNvSpPr txBox="1">
            <a:spLocks noGrp="1"/>
          </p:cNvSpPr>
          <p:nvPr>
            <p:ph type="body" idx="5"/>
          </p:nvPr>
        </p:nvSpPr>
        <p:spPr>
          <a:xfrm>
            <a:off x="495281" y="2074936"/>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11"/>
          <p:cNvSpPr txBox="1">
            <a:spLocks noGrp="1"/>
          </p:cNvSpPr>
          <p:nvPr>
            <p:ph type="body" idx="6"/>
          </p:nvPr>
        </p:nvSpPr>
        <p:spPr>
          <a:xfrm>
            <a:off x="492705" y="3170278"/>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11"/>
          <p:cNvSpPr txBox="1">
            <a:spLocks noGrp="1"/>
          </p:cNvSpPr>
          <p:nvPr>
            <p:ph type="body" idx="7"/>
          </p:nvPr>
        </p:nvSpPr>
        <p:spPr>
          <a:xfrm>
            <a:off x="3392652" y="4262920"/>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1"/>
          <p:cNvSpPr txBox="1">
            <a:spLocks noGrp="1"/>
          </p:cNvSpPr>
          <p:nvPr>
            <p:ph type="body" idx="8"/>
          </p:nvPr>
        </p:nvSpPr>
        <p:spPr>
          <a:xfrm>
            <a:off x="492705" y="4265620"/>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11"/>
          <p:cNvSpPr txBox="1">
            <a:spLocks noGrp="1"/>
          </p:cNvSpPr>
          <p:nvPr>
            <p:ph type="body" idx="9"/>
          </p:nvPr>
        </p:nvSpPr>
        <p:spPr>
          <a:xfrm>
            <a:off x="492705" y="5360962"/>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1"/>
          <p:cNvSpPr txBox="1">
            <a:spLocks noGrp="1"/>
          </p:cNvSpPr>
          <p:nvPr>
            <p:ph type="body" idx="13"/>
          </p:nvPr>
        </p:nvSpPr>
        <p:spPr>
          <a:xfrm>
            <a:off x="492704" y="997540"/>
            <a:ext cx="3695701" cy="222047"/>
          </a:xfrm>
          <a:prstGeom prst="rect">
            <a:avLst/>
          </a:prstGeom>
          <a:noFill/>
          <a:ln>
            <a:noFill/>
          </a:ln>
        </p:spPr>
        <p:txBody>
          <a:bodyPr spcFirstLastPara="1" wrap="square" lIns="0" tIns="0" rIns="0" bIns="0" anchor="t" anchorCtr="0">
            <a:noAutofit/>
          </a:bodyPr>
          <a:lstStyle>
            <a:lvl1pPr marL="457200" lvl="0" indent="-228600" algn="l">
              <a:lnSpc>
                <a:spcPct val="101428"/>
              </a:lnSpc>
              <a:spcBef>
                <a:spcPts val="0"/>
              </a:spcBef>
              <a:spcAft>
                <a:spcPts val="0"/>
              </a:spcAft>
              <a:buClr>
                <a:schemeClr val="lt1"/>
              </a:buClr>
              <a:buSzPts val="1400"/>
              <a:buFont typeface="Arial"/>
              <a:buNone/>
              <a:defRPr sz="1400" b="1" i="0">
                <a:solidFill>
                  <a:schemeClr val="l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11"/>
          <p:cNvSpPr txBox="1">
            <a:spLocks noGrp="1"/>
          </p:cNvSpPr>
          <p:nvPr>
            <p:ph type="body" idx="14"/>
          </p:nvPr>
        </p:nvSpPr>
        <p:spPr>
          <a:xfrm>
            <a:off x="3392652" y="5356911"/>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11"/>
          <p:cNvSpPr txBox="1">
            <a:spLocks noGrp="1"/>
          </p:cNvSpPr>
          <p:nvPr>
            <p:ph type="body" idx="15"/>
          </p:nvPr>
        </p:nvSpPr>
        <p:spPr>
          <a:xfrm>
            <a:off x="9192545" y="3168928"/>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11"/>
          <p:cNvSpPr txBox="1">
            <a:spLocks noGrp="1"/>
          </p:cNvSpPr>
          <p:nvPr>
            <p:ph type="body" idx="16"/>
          </p:nvPr>
        </p:nvSpPr>
        <p:spPr>
          <a:xfrm>
            <a:off x="9192545" y="2074936"/>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11"/>
          <p:cNvSpPr txBox="1">
            <a:spLocks noGrp="1"/>
          </p:cNvSpPr>
          <p:nvPr>
            <p:ph type="body" idx="17"/>
          </p:nvPr>
        </p:nvSpPr>
        <p:spPr>
          <a:xfrm>
            <a:off x="6293457" y="2074936"/>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11"/>
          <p:cNvSpPr txBox="1">
            <a:spLocks noGrp="1"/>
          </p:cNvSpPr>
          <p:nvPr>
            <p:ph type="body" idx="18"/>
          </p:nvPr>
        </p:nvSpPr>
        <p:spPr>
          <a:xfrm>
            <a:off x="6292599" y="3170278"/>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11"/>
          <p:cNvSpPr txBox="1">
            <a:spLocks noGrp="1"/>
          </p:cNvSpPr>
          <p:nvPr>
            <p:ph type="body" idx="19"/>
          </p:nvPr>
        </p:nvSpPr>
        <p:spPr>
          <a:xfrm>
            <a:off x="9192545" y="4262920"/>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11"/>
          <p:cNvSpPr txBox="1">
            <a:spLocks noGrp="1"/>
          </p:cNvSpPr>
          <p:nvPr>
            <p:ph type="body" idx="20"/>
          </p:nvPr>
        </p:nvSpPr>
        <p:spPr>
          <a:xfrm>
            <a:off x="6292599" y="4265620"/>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11"/>
          <p:cNvSpPr txBox="1">
            <a:spLocks noGrp="1"/>
          </p:cNvSpPr>
          <p:nvPr>
            <p:ph type="body" idx="21"/>
          </p:nvPr>
        </p:nvSpPr>
        <p:spPr>
          <a:xfrm>
            <a:off x="6292599" y="5360962"/>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11"/>
          <p:cNvSpPr txBox="1">
            <a:spLocks noGrp="1"/>
          </p:cNvSpPr>
          <p:nvPr>
            <p:ph type="body" idx="22"/>
          </p:nvPr>
        </p:nvSpPr>
        <p:spPr>
          <a:xfrm>
            <a:off x="9192545" y="5356911"/>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618">
          <p15:clr>
            <a:srgbClr val="FBAE40"/>
          </p15:clr>
        </p15:guide>
        <p15:guide id="2" pos="3976">
          <p15:clr>
            <a:srgbClr val="FBAE40"/>
          </p15:clr>
        </p15:guide>
        <p15:guide id="3" pos="268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6_Four subtitle and image">
  <p:cSld name="6_Four subtitle and image">
    <p:bg>
      <p:bgPr>
        <a:solidFill>
          <a:schemeClr val="accent1"/>
        </a:solidFill>
        <a:effectLst/>
      </p:bgPr>
    </p:bg>
    <p:spTree>
      <p:nvGrpSpPr>
        <p:cNvPr id="1" name="Shape 74"/>
        <p:cNvGrpSpPr/>
        <p:nvPr/>
      </p:nvGrpSpPr>
      <p:grpSpPr>
        <a:xfrm>
          <a:off x="0" y="0"/>
          <a:ext cx="0" cy="0"/>
          <a:chOff x="0" y="0"/>
          <a:chExt cx="0" cy="0"/>
        </a:xfrm>
      </p:grpSpPr>
      <p:sp>
        <p:nvSpPr>
          <p:cNvPr id="75" name="Google Shape;75;p13"/>
          <p:cNvSpPr txBox="1">
            <a:spLocks noGrp="1"/>
          </p:cNvSpPr>
          <p:nvPr>
            <p:ph type="body" idx="1"/>
          </p:nvPr>
        </p:nvSpPr>
        <p:spPr>
          <a:xfrm>
            <a:off x="469900" y="428717"/>
            <a:ext cx="3297426" cy="239111"/>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0"/>
              </a:spcBef>
              <a:spcAft>
                <a:spcPts val="0"/>
              </a:spcAft>
              <a:buClr>
                <a:schemeClr val="lt1"/>
              </a:buClr>
              <a:buSzPts val="1050"/>
              <a:buNone/>
              <a:defRPr sz="1050" b="0" i="0">
                <a:solidFill>
                  <a:schemeClr val="lt1"/>
                </a:solidFill>
                <a:latin typeface="Host Grotesk"/>
                <a:ea typeface="Host Grotesk"/>
                <a:cs typeface="Host Grotesk"/>
                <a:sym typeface="Host Grotesk"/>
              </a:defRPr>
            </a:lvl1pPr>
            <a:lvl2pPr marL="914400" lvl="1" indent="-228600" algn="l">
              <a:lnSpc>
                <a:spcPct val="90000"/>
              </a:lnSpc>
              <a:spcBef>
                <a:spcPts val="500"/>
              </a:spcBef>
              <a:spcAft>
                <a:spcPts val="0"/>
              </a:spcAft>
              <a:buClr>
                <a:schemeClr val="accent1"/>
              </a:buClr>
              <a:buSzPts val="1200"/>
              <a:buNone/>
              <a:defRPr sz="1200">
                <a:solidFill>
                  <a:schemeClr val="accent1"/>
                </a:solidFill>
              </a:defRPr>
            </a:lvl2pPr>
            <a:lvl3pPr marL="1371600" lvl="2" indent="-228600" algn="l">
              <a:lnSpc>
                <a:spcPct val="90000"/>
              </a:lnSpc>
              <a:spcBef>
                <a:spcPts val="500"/>
              </a:spcBef>
              <a:spcAft>
                <a:spcPts val="0"/>
              </a:spcAft>
              <a:buClr>
                <a:schemeClr val="accent1"/>
              </a:buClr>
              <a:buSzPts val="1100"/>
              <a:buNone/>
              <a:defRPr sz="1100">
                <a:solidFill>
                  <a:schemeClr val="accent1"/>
                </a:solidFill>
              </a:defRPr>
            </a:lvl3pPr>
            <a:lvl4pPr marL="1828800" lvl="3" indent="-228600" algn="l">
              <a:lnSpc>
                <a:spcPct val="90000"/>
              </a:lnSpc>
              <a:spcBef>
                <a:spcPts val="500"/>
              </a:spcBef>
              <a:spcAft>
                <a:spcPts val="0"/>
              </a:spcAft>
              <a:buClr>
                <a:schemeClr val="accent1"/>
              </a:buClr>
              <a:buSzPts val="1050"/>
              <a:buNone/>
              <a:defRPr sz="1050">
                <a:solidFill>
                  <a:schemeClr val="accent1"/>
                </a:solidFill>
              </a:defRPr>
            </a:lvl4pPr>
            <a:lvl5pPr marL="2286000" lvl="4" indent="-228600" algn="l">
              <a:lnSpc>
                <a:spcPct val="90000"/>
              </a:lnSpc>
              <a:spcBef>
                <a:spcPts val="500"/>
              </a:spcBef>
              <a:spcAft>
                <a:spcPts val="0"/>
              </a:spcAft>
              <a:buClr>
                <a:schemeClr val="accent1"/>
              </a:buClr>
              <a:buSzPts val="1050"/>
              <a:buNone/>
              <a:defRPr sz="105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13"/>
          <p:cNvSpPr txBox="1">
            <a:spLocks noGrp="1"/>
          </p:cNvSpPr>
          <p:nvPr>
            <p:ph type="body" idx="2"/>
          </p:nvPr>
        </p:nvSpPr>
        <p:spPr>
          <a:xfrm>
            <a:off x="469899" y="997540"/>
            <a:ext cx="3695701" cy="222047"/>
          </a:xfrm>
          <a:prstGeom prst="rect">
            <a:avLst/>
          </a:prstGeom>
          <a:noFill/>
          <a:ln>
            <a:noFill/>
          </a:ln>
        </p:spPr>
        <p:txBody>
          <a:bodyPr spcFirstLastPara="1" wrap="square" lIns="0" tIns="0" rIns="0" bIns="0" anchor="t" anchorCtr="0">
            <a:noAutofit/>
          </a:bodyPr>
          <a:lstStyle>
            <a:lvl1pPr marL="457200" lvl="0" indent="-228600" algn="l">
              <a:lnSpc>
                <a:spcPct val="101428"/>
              </a:lnSpc>
              <a:spcBef>
                <a:spcPts val="0"/>
              </a:spcBef>
              <a:spcAft>
                <a:spcPts val="0"/>
              </a:spcAft>
              <a:buClr>
                <a:schemeClr val="lt1"/>
              </a:buClr>
              <a:buSzPts val="1400"/>
              <a:buFont typeface="Arial"/>
              <a:buNone/>
              <a:defRPr sz="1400" b="1" i="0">
                <a:solidFill>
                  <a:schemeClr val="l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3"/>
          <p:cNvSpPr txBox="1">
            <a:spLocks noGrp="1"/>
          </p:cNvSpPr>
          <p:nvPr>
            <p:ph type="body" idx="3"/>
          </p:nvPr>
        </p:nvSpPr>
        <p:spPr>
          <a:xfrm>
            <a:off x="4260055" y="987211"/>
            <a:ext cx="6001539" cy="123361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0"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13"/>
          <p:cNvSpPr txBox="1">
            <a:spLocks noGrp="1"/>
          </p:cNvSpPr>
          <p:nvPr>
            <p:ph type="body" idx="4"/>
          </p:nvPr>
        </p:nvSpPr>
        <p:spPr>
          <a:xfrm>
            <a:off x="839890" y="2673262"/>
            <a:ext cx="2788193" cy="83358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050"/>
              <a:buFont typeface="Arial"/>
              <a:buNone/>
              <a:defRPr sz="1050" b="0"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13"/>
          <p:cNvSpPr txBox="1">
            <a:spLocks noGrp="1"/>
          </p:cNvSpPr>
          <p:nvPr>
            <p:ph type="body" idx="5"/>
          </p:nvPr>
        </p:nvSpPr>
        <p:spPr>
          <a:xfrm>
            <a:off x="4630223" y="2673262"/>
            <a:ext cx="2803292" cy="83358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050"/>
              <a:buFont typeface="Arial"/>
              <a:buNone/>
              <a:defRPr sz="1050" b="0"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80" name="Google Shape;80;p13"/>
          <p:cNvPicPr preferRelativeResize="0"/>
          <p:nvPr/>
        </p:nvPicPr>
        <p:blipFill rotWithShape="1">
          <a:blip r:embed="rId2">
            <a:alphaModFix/>
          </a:blip>
          <a:srcRect/>
          <a:stretch/>
        </p:blipFill>
        <p:spPr>
          <a:xfrm>
            <a:off x="479426" y="2227869"/>
            <a:ext cx="98922" cy="1437672"/>
          </a:xfrm>
          <a:prstGeom prst="rect">
            <a:avLst/>
          </a:prstGeom>
          <a:noFill/>
          <a:ln>
            <a:noFill/>
          </a:ln>
        </p:spPr>
      </p:pic>
      <p:cxnSp>
        <p:nvCxnSpPr>
          <p:cNvPr id="81" name="Google Shape;81;p13"/>
          <p:cNvCxnSpPr/>
          <p:nvPr/>
        </p:nvCxnSpPr>
        <p:spPr>
          <a:xfrm>
            <a:off x="4254659" y="2267498"/>
            <a:ext cx="0" cy="1295400"/>
          </a:xfrm>
          <a:prstGeom prst="straightConnector1">
            <a:avLst/>
          </a:prstGeom>
          <a:noFill/>
          <a:ln w="12700" cap="flat" cmpd="sng">
            <a:solidFill>
              <a:schemeClr val="accent3"/>
            </a:solidFill>
            <a:prstDash val="solid"/>
            <a:miter lim="800000"/>
            <a:headEnd type="none" w="sm" len="sm"/>
            <a:tailEnd type="none" w="sm" len="sm"/>
          </a:ln>
        </p:spPr>
      </p:cxnSp>
      <p:cxnSp>
        <p:nvCxnSpPr>
          <p:cNvPr id="82" name="Google Shape;82;p13"/>
          <p:cNvCxnSpPr/>
          <p:nvPr/>
        </p:nvCxnSpPr>
        <p:spPr>
          <a:xfrm>
            <a:off x="7930970" y="2267498"/>
            <a:ext cx="0" cy="1295400"/>
          </a:xfrm>
          <a:prstGeom prst="straightConnector1">
            <a:avLst/>
          </a:prstGeom>
          <a:noFill/>
          <a:ln w="12700" cap="flat" cmpd="sng">
            <a:solidFill>
              <a:schemeClr val="accent3"/>
            </a:solidFill>
            <a:prstDash val="solid"/>
            <a:miter lim="800000"/>
            <a:headEnd type="none" w="sm" len="sm"/>
            <a:tailEnd type="none" w="sm" len="sm"/>
          </a:ln>
        </p:spPr>
      </p:cxnSp>
      <p:cxnSp>
        <p:nvCxnSpPr>
          <p:cNvPr id="83" name="Google Shape;83;p13"/>
          <p:cNvCxnSpPr/>
          <p:nvPr/>
        </p:nvCxnSpPr>
        <p:spPr>
          <a:xfrm>
            <a:off x="4254659" y="4073438"/>
            <a:ext cx="0" cy="1295400"/>
          </a:xfrm>
          <a:prstGeom prst="straightConnector1">
            <a:avLst/>
          </a:prstGeom>
          <a:noFill/>
          <a:ln w="12700" cap="flat" cmpd="sng">
            <a:solidFill>
              <a:schemeClr val="accent3"/>
            </a:solidFill>
            <a:prstDash val="solid"/>
            <a:miter lim="800000"/>
            <a:headEnd type="none" w="sm" len="sm"/>
            <a:tailEnd type="none" w="sm" len="sm"/>
          </a:ln>
        </p:spPr>
      </p:cxnSp>
      <p:cxnSp>
        <p:nvCxnSpPr>
          <p:cNvPr id="84" name="Google Shape;84;p13"/>
          <p:cNvCxnSpPr/>
          <p:nvPr/>
        </p:nvCxnSpPr>
        <p:spPr>
          <a:xfrm>
            <a:off x="7930970" y="4073438"/>
            <a:ext cx="0" cy="1295400"/>
          </a:xfrm>
          <a:prstGeom prst="straightConnector1">
            <a:avLst/>
          </a:prstGeom>
          <a:noFill/>
          <a:ln w="12700" cap="flat" cmpd="sng">
            <a:solidFill>
              <a:schemeClr val="accent3"/>
            </a:solidFill>
            <a:prstDash val="solid"/>
            <a:miter lim="800000"/>
            <a:headEnd type="none" w="sm" len="sm"/>
            <a:tailEnd type="none" w="sm" len="sm"/>
          </a:ln>
        </p:spPr>
      </p:cxnSp>
      <p:pic>
        <p:nvPicPr>
          <p:cNvPr id="85" name="Google Shape;85;p13"/>
          <p:cNvPicPr preferRelativeResize="0"/>
          <p:nvPr/>
        </p:nvPicPr>
        <p:blipFill rotWithShape="1">
          <a:blip r:embed="rId2">
            <a:alphaModFix/>
          </a:blip>
          <a:srcRect/>
          <a:stretch/>
        </p:blipFill>
        <p:spPr>
          <a:xfrm rot="10800000">
            <a:off x="11607281" y="2227869"/>
            <a:ext cx="98922" cy="1437672"/>
          </a:xfrm>
          <a:prstGeom prst="rect">
            <a:avLst/>
          </a:prstGeom>
          <a:noFill/>
          <a:ln>
            <a:noFill/>
          </a:ln>
        </p:spPr>
      </p:pic>
      <p:pic>
        <p:nvPicPr>
          <p:cNvPr id="86" name="Google Shape;86;p13" descr="Tick with solid fill"/>
          <p:cNvPicPr preferRelativeResize="0"/>
          <p:nvPr/>
        </p:nvPicPr>
        <p:blipFill rotWithShape="1">
          <a:blip r:embed="rId3">
            <a:alphaModFix/>
          </a:blip>
          <a:srcRect/>
          <a:stretch/>
        </p:blipFill>
        <p:spPr>
          <a:xfrm>
            <a:off x="4630223" y="2375581"/>
            <a:ext cx="251012" cy="251012"/>
          </a:xfrm>
          <a:prstGeom prst="rect">
            <a:avLst/>
          </a:prstGeom>
          <a:noFill/>
          <a:ln>
            <a:noFill/>
          </a:ln>
        </p:spPr>
      </p:pic>
      <p:pic>
        <p:nvPicPr>
          <p:cNvPr id="87" name="Google Shape;87;p13" descr="Tick with solid fill"/>
          <p:cNvPicPr preferRelativeResize="0"/>
          <p:nvPr/>
        </p:nvPicPr>
        <p:blipFill rotWithShape="1">
          <a:blip r:embed="rId3">
            <a:alphaModFix/>
          </a:blip>
          <a:srcRect/>
          <a:stretch/>
        </p:blipFill>
        <p:spPr>
          <a:xfrm>
            <a:off x="8299140" y="2375581"/>
            <a:ext cx="251012" cy="251012"/>
          </a:xfrm>
          <a:prstGeom prst="rect">
            <a:avLst/>
          </a:prstGeom>
          <a:noFill/>
          <a:ln>
            <a:noFill/>
          </a:ln>
        </p:spPr>
      </p:pic>
      <p:pic>
        <p:nvPicPr>
          <p:cNvPr id="88" name="Google Shape;88;p13" descr="Tick with solid fill"/>
          <p:cNvPicPr preferRelativeResize="0"/>
          <p:nvPr/>
        </p:nvPicPr>
        <p:blipFill rotWithShape="1">
          <a:blip r:embed="rId3">
            <a:alphaModFix/>
          </a:blip>
          <a:srcRect/>
          <a:stretch/>
        </p:blipFill>
        <p:spPr>
          <a:xfrm>
            <a:off x="839890" y="2375581"/>
            <a:ext cx="251012" cy="251012"/>
          </a:xfrm>
          <a:prstGeom prst="rect">
            <a:avLst/>
          </a:prstGeom>
          <a:noFill/>
          <a:ln>
            <a:noFill/>
          </a:ln>
        </p:spPr>
      </p:pic>
      <p:sp>
        <p:nvSpPr>
          <p:cNvPr id="89" name="Google Shape;89;p13"/>
          <p:cNvSpPr txBox="1">
            <a:spLocks noGrp="1"/>
          </p:cNvSpPr>
          <p:nvPr>
            <p:ph type="body" idx="6"/>
          </p:nvPr>
        </p:nvSpPr>
        <p:spPr>
          <a:xfrm>
            <a:off x="8299140" y="2673262"/>
            <a:ext cx="2803292" cy="83358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050"/>
              <a:buFont typeface="Arial"/>
              <a:buNone/>
              <a:defRPr sz="1050" b="0"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13"/>
          <p:cNvSpPr txBox="1">
            <a:spLocks noGrp="1"/>
          </p:cNvSpPr>
          <p:nvPr>
            <p:ph type="body" idx="7"/>
          </p:nvPr>
        </p:nvSpPr>
        <p:spPr>
          <a:xfrm>
            <a:off x="839890" y="4479202"/>
            <a:ext cx="2788193" cy="83358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050"/>
              <a:buFont typeface="Arial"/>
              <a:buNone/>
              <a:defRPr sz="1050" b="0"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13"/>
          <p:cNvSpPr txBox="1">
            <a:spLocks noGrp="1"/>
          </p:cNvSpPr>
          <p:nvPr>
            <p:ph type="body" idx="8"/>
          </p:nvPr>
        </p:nvSpPr>
        <p:spPr>
          <a:xfrm>
            <a:off x="4630223" y="4479202"/>
            <a:ext cx="2803292" cy="83358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050"/>
              <a:buFont typeface="Arial"/>
              <a:buNone/>
              <a:defRPr sz="1050" b="0"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92" name="Google Shape;92;p13"/>
          <p:cNvPicPr preferRelativeResize="0"/>
          <p:nvPr/>
        </p:nvPicPr>
        <p:blipFill rotWithShape="1">
          <a:blip r:embed="rId4">
            <a:alphaModFix/>
          </a:blip>
          <a:srcRect/>
          <a:stretch/>
        </p:blipFill>
        <p:spPr>
          <a:xfrm>
            <a:off x="479426" y="4033809"/>
            <a:ext cx="98922" cy="1437672"/>
          </a:xfrm>
          <a:prstGeom prst="rect">
            <a:avLst/>
          </a:prstGeom>
          <a:noFill/>
          <a:ln>
            <a:noFill/>
          </a:ln>
        </p:spPr>
      </p:pic>
      <p:pic>
        <p:nvPicPr>
          <p:cNvPr id="93" name="Google Shape;93;p13"/>
          <p:cNvPicPr preferRelativeResize="0"/>
          <p:nvPr/>
        </p:nvPicPr>
        <p:blipFill rotWithShape="1">
          <a:blip r:embed="rId2">
            <a:alphaModFix/>
          </a:blip>
          <a:srcRect/>
          <a:stretch/>
        </p:blipFill>
        <p:spPr>
          <a:xfrm rot="10800000">
            <a:off x="11607281" y="4033809"/>
            <a:ext cx="98922" cy="1437672"/>
          </a:xfrm>
          <a:prstGeom prst="rect">
            <a:avLst/>
          </a:prstGeom>
          <a:noFill/>
          <a:ln>
            <a:noFill/>
          </a:ln>
        </p:spPr>
      </p:pic>
      <p:pic>
        <p:nvPicPr>
          <p:cNvPr id="94" name="Google Shape;94;p13" descr="Tick with solid fill"/>
          <p:cNvPicPr preferRelativeResize="0"/>
          <p:nvPr/>
        </p:nvPicPr>
        <p:blipFill rotWithShape="1">
          <a:blip r:embed="rId3">
            <a:alphaModFix/>
          </a:blip>
          <a:srcRect/>
          <a:stretch/>
        </p:blipFill>
        <p:spPr>
          <a:xfrm>
            <a:off x="4630223" y="4181521"/>
            <a:ext cx="251012" cy="251012"/>
          </a:xfrm>
          <a:prstGeom prst="rect">
            <a:avLst/>
          </a:prstGeom>
          <a:noFill/>
          <a:ln>
            <a:noFill/>
          </a:ln>
        </p:spPr>
      </p:pic>
      <p:pic>
        <p:nvPicPr>
          <p:cNvPr id="95" name="Google Shape;95;p13" descr="Tick with solid fill"/>
          <p:cNvPicPr preferRelativeResize="0"/>
          <p:nvPr/>
        </p:nvPicPr>
        <p:blipFill rotWithShape="1">
          <a:blip r:embed="rId3">
            <a:alphaModFix/>
          </a:blip>
          <a:srcRect/>
          <a:stretch/>
        </p:blipFill>
        <p:spPr>
          <a:xfrm>
            <a:off x="8299140" y="4181521"/>
            <a:ext cx="251012" cy="251012"/>
          </a:xfrm>
          <a:prstGeom prst="rect">
            <a:avLst/>
          </a:prstGeom>
          <a:noFill/>
          <a:ln>
            <a:noFill/>
          </a:ln>
        </p:spPr>
      </p:pic>
      <p:pic>
        <p:nvPicPr>
          <p:cNvPr id="96" name="Google Shape;96;p13" descr="Tick with solid fill"/>
          <p:cNvPicPr preferRelativeResize="0"/>
          <p:nvPr/>
        </p:nvPicPr>
        <p:blipFill rotWithShape="1">
          <a:blip r:embed="rId3">
            <a:alphaModFix/>
          </a:blip>
          <a:srcRect/>
          <a:stretch/>
        </p:blipFill>
        <p:spPr>
          <a:xfrm>
            <a:off x="839890" y="4181521"/>
            <a:ext cx="251012" cy="251012"/>
          </a:xfrm>
          <a:prstGeom prst="rect">
            <a:avLst/>
          </a:prstGeom>
          <a:noFill/>
          <a:ln>
            <a:noFill/>
          </a:ln>
        </p:spPr>
      </p:pic>
      <p:sp>
        <p:nvSpPr>
          <p:cNvPr id="97" name="Google Shape;97;p13"/>
          <p:cNvSpPr txBox="1">
            <a:spLocks noGrp="1"/>
          </p:cNvSpPr>
          <p:nvPr>
            <p:ph type="body" idx="9"/>
          </p:nvPr>
        </p:nvSpPr>
        <p:spPr>
          <a:xfrm>
            <a:off x="8299140" y="4479202"/>
            <a:ext cx="2803292" cy="83358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050"/>
              <a:buFont typeface="Arial"/>
              <a:buNone/>
              <a:defRPr sz="1050" b="0"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618">
          <p15:clr>
            <a:srgbClr val="FBAE40"/>
          </p15:clr>
        </p15:guide>
        <p15:guide id="2" pos="2615">
          <p15:clr>
            <a:srgbClr val="FBAE40"/>
          </p15:clr>
        </p15:guide>
        <p15:guide id="3" pos="268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7_Four subtitle and image">
  <p:cSld name="7_Four subtitle and image">
    <p:spTree>
      <p:nvGrpSpPr>
        <p:cNvPr id="1" name="Shape 98"/>
        <p:cNvGrpSpPr/>
        <p:nvPr/>
      </p:nvGrpSpPr>
      <p:grpSpPr>
        <a:xfrm>
          <a:off x="0" y="0"/>
          <a:ext cx="0" cy="0"/>
          <a:chOff x="0" y="0"/>
          <a:chExt cx="0" cy="0"/>
        </a:xfrm>
      </p:grpSpPr>
      <p:sp>
        <p:nvSpPr>
          <p:cNvPr id="99" name="Google Shape;99;p14"/>
          <p:cNvSpPr txBox="1">
            <a:spLocks noGrp="1"/>
          </p:cNvSpPr>
          <p:nvPr>
            <p:ph type="body" idx="1"/>
          </p:nvPr>
        </p:nvSpPr>
        <p:spPr>
          <a:xfrm>
            <a:off x="469900" y="428717"/>
            <a:ext cx="3297426" cy="239111"/>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0"/>
              </a:spcBef>
              <a:spcAft>
                <a:spcPts val="0"/>
              </a:spcAft>
              <a:buClr>
                <a:schemeClr val="dk2"/>
              </a:buClr>
              <a:buSzPts val="1050"/>
              <a:buNone/>
              <a:defRPr sz="1050" b="0" i="0">
                <a:solidFill>
                  <a:schemeClr val="dk2"/>
                </a:solidFill>
                <a:latin typeface="Host Grotesk"/>
                <a:ea typeface="Host Grotesk"/>
                <a:cs typeface="Host Grotesk"/>
                <a:sym typeface="Host Grotesk"/>
              </a:defRPr>
            </a:lvl1pPr>
            <a:lvl2pPr marL="914400" lvl="1" indent="-228600" algn="l">
              <a:lnSpc>
                <a:spcPct val="90000"/>
              </a:lnSpc>
              <a:spcBef>
                <a:spcPts val="500"/>
              </a:spcBef>
              <a:spcAft>
                <a:spcPts val="0"/>
              </a:spcAft>
              <a:buClr>
                <a:schemeClr val="accent1"/>
              </a:buClr>
              <a:buSzPts val="1200"/>
              <a:buNone/>
              <a:defRPr sz="1200">
                <a:solidFill>
                  <a:schemeClr val="accent1"/>
                </a:solidFill>
              </a:defRPr>
            </a:lvl2pPr>
            <a:lvl3pPr marL="1371600" lvl="2" indent="-228600" algn="l">
              <a:lnSpc>
                <a:spcPct val="90000"/>
              </a:lnSpc>
              <a:spcBef>
                <a:spcPts val="500"/>
              </a:spcBef>
              <a:spcAft>
                <a:spcPts val="0"/>
              </a:spcAft>
              <a:buClr>
                <a:schemeClr val="accent1"/>
              </a:buClr>
              <a:buSzPts val="1100"/>
              <a:buNone/>
              <a:defRPr sz="1100">
                <a:solidFill>
                  <a:schemeClr val="accent1"/>
                </a:solidFill>
              </a:defRPr>
            </a:lvl3pPr>
            <a:lvl4pPr marL="1828800" lvl="3" indent="-228600" algn="l">
              <a:lnSpc>
                <a:spcPct val="90000"/>
              </a:lnSpc>
              <a:spcBef>
                <a:spcPts val="500"/>
              </a:spcBef>
              <a:spcAft>
                <a:spcPts val="0"/>
              </a:spcAft>
              <a:buClr>
                <a:schemeClr val="accent1"/>
              </a:buClr>
              <a:buSzPts val="1050"/>
              <a:buNone/>
              <a:defRPr sz="1050">
                <a:solidFill>
                  <a:schemeClr val="accent1"/>
                </a:solidFill>
              </a:defRPr>
            </a:lvl4pPr>
            <a:lvl5pPr marL="2286000" lvl="4" indent="-228600" algn="l">
              <a:lnSpc>
                <a:spcPct val="90000"/>
              </a:lnSpc>
              <a:spcBef>
                <a:spcPts val="500"/>
              </a:spcBef>
              <a:spcAft>
                <a:spcPts val="0"/>
              </a:spcAft>
              <a:buClr>
                <a:schemeClr val="accent1"/>
              </a:buClr>
              <a:buSzPts val="1050"/>
              <a:buNone/>
              <a:defRPr sz="105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14"/>
          <p:cNvSpPr txBox="1">
            <a:spLocks noGrp="1"/>
          </p:cNvSpPr>
          <p:nvPr>
            <p:ph type="body" idx="2"/>
          </p:nvPr>
        </p:nvSpPr>
        <p:spPr>
          <a:xfrm>
            <a:off x="469899" y="997540"/>
            <a:ext cx="3695701" cy="222047"/>
          </a:xfrm>
          <a:prstGeom prst="rect">
            <a:avLst/>
          </a:prstGeom>
          <a:noFill/>
          <a:ln>
            <a:noFill/>
          </a:ln>
        </p:spPr>
        <p:txBody>
          <a:bodyPr spcFirstLastPara="1" wrap="square" lIns="0" tIns="0" rIns="0" bIns="0" anchor="t" anchorCtr="0">
            <a:noAutofit/>
          </a:bodyPr>
          <a:lstStyle>
            <a:lvl1pPr marL="457200" lvl="0" indent="-228600" algn="l">
              <a:lnSpc>
                <a:spcPct val="101428"/>
              </a:lnSpc>
              <a:spcBef>
                <a:spcPts val="0"/>
              </a:spcBef>
              <a:spcAft>
                <a:spcPts val="0"/>
              </a:spcAft>
              <a:buClr>
                <a:schemeClr val="accent1"/>
              </a:buClr>
              <a:buSzPts val="1400"/>
              <a:buFont typeface="Arial"/>
              <a:buNone/>
              <a:defRPr sz="1400" b="1" i="0">
                <a:solidFill>
                  <a:schemeClr val="accen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14"/>
          <p:cNvSpPr txBox="1">
            <a:spLocks noGrp="1"/>
          </p:cNvSpPr>
          <p:nvPr>
            <p:ph type="body" idx="3"/>
          </p:nvPr>
        </p:nvSpPr>
        <p:spPr>
          <a:xfrm>
            <a:off x="1022039" y="1454064"/>
            <a:ext cx="4720429" cy="51751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14"/>
          <p:cNvSpPr txBox="1">
            <a:spLocks noGrp="1"/>
          </p:cNvSpPr>
          <p:nvPr>
            <p:ph type="body" idx="4"/>
          </p:nvPr>
        </p:nvSpPr>
        <p:spPr>
          <a:xfrm>
            <a:off x="1022039" y="2197014"/>
            <a:ext cx="4720429" cy="51751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14"/>
          <p:cNvSpPr txBox="1">
            <a:spLocks noGrp="1"/>
          </p:cNvSpPr>
          <p:nvPr>
            <p:ph type="body" idx="5"/>
          </p:nvPr>
        </p:nvSpPr>
        <p:spPr>
          <a:xfrm>
            <a:off x="1022039" y="2939964"/>
            <a:ext cx="4720429" cy="51751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14"/>
          <p:cNvSpPr txBox="1">
            <a:spLocks noGrp="1"/>
          </p:cNvSpPr>
          <p:nvPr>
            <p:ph type="body" idx="6"/>
          </p:nvPr>
        </p:nvSpPr>
        <p:spPr>
          <a:xfrm>
            <a:off x="1022039" y="3682914"/>
            <a:ext cx="4720429" cy="51751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14"/>
          <p:cNvSpPr txBox="1">
            <a:spLocks noGrp="1"/>
          </p:cNvSpPr>
          <p:nvPr>
            <p:ph type="body" idx="7"/>
          </p:nvPr>
        </p:nvSpPr>
        <p:spPr>
          <a:xfrm>
            <a:off x="1022039" y="4425864"/>
            <a:ext cx="4720429" cy="51751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14"/>
          <p:cNvSpPr txBox="1">
            <a:spLocks noGrp="1"/>
          </p:cNvSpPr>
          <p:nvPr>
            <p:ph type="body" idx="8"/>
          </p:nvPr>
        </p:nvSpPr>
        <p:spPr>
          <a:xfrm>
            <a:off x="1022039" y="5911764"/>
            <a:ext cx="4720429" cy="51751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14"/>
          <p:cNvSpPr txBox="1">
            <a:spLocks noGrp="1"/>
          </p:cNvSpPr>
          <p:nvPr>
            <p:ph type="body" idx="9"/>
          </p:nvPr>
        </p:nvSpPr>
        <p:spPr>
          <a:xfrm>
            <a:off x="1022039" y="5168814"/>
            <a:ext cx="4720429" cy="51751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14"/>
          <p:cNvSpPr>
            <a:spLocks noGrp="1"/>
          </p:cNvSpPr>
          <p:nvPr>
            <p:ph type="pic" idx="13"/>
          </p:nvPr>
        </p:nvSpPr>
        <p:spPr>
          <a:xfrm>
            <a:off x="6449534" y="0"/>
            <a:ext cx="5742466" cy="6858000"/>
          </a:xfrm>
          <a:prstGeom prst="rect">
            <a:avLst/>
          </a:prstGeom>
          <a:solidFill>
            <a:schemeClr val="accent2"/>
          </a:solidFill>
          <a:ln>
            <a:noFill/>
          </a:ln>
        </p:spPr>
      </p:sp>
      <p:sp>
        <p:nvSpPr>
          <p:cNvPr id="109" name="Google Shape;109;p14"/>
          <p:cNvSpPr txBox="1">
            <a:spLocks noGrp="1"/>
          </p:cNvSpPr>
          <p:nvPr>
            <p:ph type="body" idx="14"/>
          </p:nvPr>
        </p:nvSpPr>
        <p:spPr>
          <a:xfrm>
            <a:off x="6871886" y="3371970"/>
            <a:ext cx="4164210" cy="222047"/>
          </a:xfrm>
          <a:prstGeom prst="rect">
            <a:avLst/>
          </a:prstGeom>
          <a:noFill/>
          <a:ln>
            <a:noFill/>
          </a:ln>
        </p:spPr>
        <p:txBody>
          <a:bodyPr spcFirstLastPara="1" wrap="square" lIns="0" tIns="0" rIns="0" bIns="0" anchor="t" anchorCtr="0">
            <a:noAutofit/>
          </a:bodyPr>
          <a:lstStyle>
            <a:lvl1pPr marL="457200" lvl="0" indent="-228600" algn="l">
              <a:lnSpc>
                <a:spcPct val="101428"/>
              </a:lnSpc>
              <a:spcBef>
                <a:spcPts val="0"/>
              </a:spcBef>
              <a:spcAft>
                <a:spcPts val="0"/>
              </a:spcAft>
              <a:buClr>
                <a:schemeClr val="lt1"/>
              </a:buClr>
              <a:buSzPts val="1400"/>
              <a:buFont typeface="Arial"/>
              <a:buNone/>
              <a:defRPr sz="1400" b="1" i="0">
                <a:solidFill>
                  <a:schemeClr val="l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 name="Google Shape;110;p14"/>
          <p:cNvSpPr txBox="1">
            <a:spLocks noGrp="1"/>
          </p:cNvSpPr>
          <p:nvPr>
            <p:ph type="body" idx="15"/>
          </p:nvPr>
        </p:nvSpPr>
        <p:spPr>
          <a:xfrm>
            <a:off x="6881411" y="3967048"/>
            <a:ext cx="4831164" cy="2072225"/>
          </a:xfrm>
          <a:prstGeom prst="rect">
            <a:avLst/>
          </a:prstGeom>
          <a:noFill/>
          <a:ln>
            <a:noFill/>
          </a:ln>
        </p:spPr>
        <p:txBody>
          <a:bodyPr spcFirstLastPara="1" wrap="square" lIns="0" tIns="0" rIns="0" bIns="0" anchor="t" anchorCtr="0">
            <a:noAutofit/>
          </a:bodyPr>
          <a:lstStyle>
            <a:lvl1pPr marL="457200" lvl="0" indent="-304800" algn="l">
              <a:lnSpc>
                <a:spcPct val="118333"/>
              </a:lnSpc>
              <a:spcBef>
                <a:spcPts val="0"/>
              </a:spcBef>
              <a:spcAft>
                <a:spcPts val="0"/>
              </a:spcAft>
              <a:buClr>
                <a:schemeClr val="lt1"/>
              </a:buClr>
              <a:buSzPts val="1200"/>
              <a:buFont typeface="Arial"/>
              <a:buChar char="•"/>
              <a:defRPr sz="1200" b="0" i="0">
                <a:solidFill>
                  <a:schemeClr val="l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618">
          <p15:clr>
            <a:srgbClr val="FBAE40"/>
          </p15:clr>
        </p15:guide>
        <p15:guide id="2" pos="2615">
          <p15:clr>
            <a:srgbClr val="FBAE40"/>
          </p15:clr>
        </p15:guide>
        <p15:guide id="3" pos="268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9_Four subtitle and image">
  <p:cSld name="9_Four subtitle and image">
    <p:spTree>
      <p:nvGrpSpPr>
        <p:cNvPr id="1" name="Shape 111"/>
        <p:cNvGrpSpPr/>
        <p:nvPr/>
      </p:nvGrpSpPr>
      <p:grpSpPr>
        <a:xfrm>
          <a:off x="0" y="0"/>
          <a:ext cx="0" cy="0"/>
          <a:chOff x="0" y="0"/>
          <a:chExt cx="0" cy="0"/>
        </a:xfrm>
      </p:grpSpPr>
      <p:sp>
        <p:nvSpPr>
          <p:cNvPr id="112" name="Google Shape;112;p15"/>
          <p:cNvSpPr txBox="1">
            <a:spLocks noGrp="1"/>
          </p:cNvSpPr>
          <p:nvPr>
            <p:ph type="body" idx="1"/>
          </p:nvPr>
        </p:nvSpPr>
        <p:spPr>
          <a:xfrm>
            <a:off x="469900" y="428717"/>
            <a:ext cx="3297426" cy="239111"/>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0"/>
              </a:spcBef>
              <a:spcAft>
                <a:spcPts val="0"/>
              </a:spcAft>
              <a:buClr>
                <a:schemeClr val="dk2"/>
              </a:buClr>
              <a:buSzPts val="1050"/>
              <a:buNone/>
              <a:defRPr sz="1050" b="0" i="0">
                <a:solidFill>
                  <a:schemeClr val="dk2"/>
                </a:solidFill>
                <a:latin typeface="Host Grotesk"/>
                <a:ea typeface="Host Grotesk"/>
                <a:cs typeface="Host Grotesk"/>
                <a:sym typeface="Host Grotesk"/>
              </a:defRPr>
            </a:lvl1pPr>
            <a:lvl2pPr marL="914400" lvl="1" indent="-228600" algn="l">
              <a:lnSpc>
                <a:spcPct val="90000"/>
              </a:lnSpc>
              <a:spcBef>
                <a:spcPts val="500"/>
              </a:spcBef>
              <a:spcAft>
                <a:spcPts val="0"/>
              </a:spcAft>
              <a:buClr>
                <a:schemeClr val="accent1"/>
              </a:buClr>
              <a:buSzPts val="1200"/>
              <a:buNone/>
              <a:defRPr sz="1200">
                <a:solidFill>
                  <a:schemeClr val="accent1"/>
                </a:solidFill>
              </a:defRPr>
            </a:lvl2pPr>
            <a:lvl3pPr marL="1371600" lvl="2" indent="-228600" algn="l">
              <a:lnSpc>
                <a:spcPct val="90000"/>
              </a:lnSpc>
              <a:spcBef>
                <a:spcPts val="500"/>
              </a:spcBef>
              <a:spcAft>
                <a:spcPts val="0"/>
              </a:spcAft>
              <a:buClr>
                <a:schemeClr val="accent1"/>
              </a:buClr>
              <a:buSzPts val="1100"/>
              <a:buNone/>
              <a:defRPr sz="1100">
                <a:solidFill>
                  <a:schemeClr val="accent1"/>
                </a:solidFill>
              </a:defRPr>
            </a:lvl3pPr>
            <a:lvl4pPr marL="1828800" lvl="3" indent="-228600" algn="l">
              <a:lnSpc>
                <a:spcPct val="90000"/>
              </a:lnSpc>
              <a:spcBef>
                <a:spcPts val="500"/>
              </a:spcBef>
              <a:spcAft>
                <a:spcPts val="0"/>
              </a:spcAft>
              <a:buClr>
                <a:schemeClr val="accent1"/>
              </a:buClr>
              <a:buSzPts val="1050"/>
              <a:buNone/>
              <a:defRPr sz="1050">
                <a:solidFill>
                  <a:schemeClr val="accent1"/>
                </a:solidFill>
              </a:defRPr>
            </a:lvl4pPr>
            <a:lvl5pPr marL="2286000" lvl="4" indent="-228600" algn="l">
              <a:lnSpc>
                <a:spcPct val="90000"/>
              </a:lnSpc>
              <a:spcBef>
                <a:spcPts val="500"/>
              </a:spcBef>
              <a:spcAft>
                <a:spcPts val="0"/>
              </a:spcAft>
              <a:buClr>
                <a:schemeClr val="accent1"/>
              </a:buClr>
              <a:buSzPts val="1050"/>
              <a:buNone/>
              <a:defRPr sz="105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15"/>
          <p:cNvSpPr txBox="1">
            <a:spLocks noGrp="1"/>
          </p:cNvSpPr>
          <p:nvPr>
            <p:ph type="body" idx="2"/>
          </p:nvPr>
        </p:nvSpPr>
        <p:spPr>
          <a:xfrm>
            <a:off x="469899" y="997540"/>
            <a:ext cx="3695701" cy="222047"/>
          </a:xfrm>
          <a:prstGeom prst="rect">
            <a:avLst/>
          </a:prstGeom>
          <a:noFill/>
          <a:ln>
            <a:noFill/>
          </a:ln>
        </p:spPr>
        <p:txBody>
          <a:bodyPr spcFirstLastPara="1" wrap="square" lIns="0" tIns="0" rIns="0" bIns="0" anchor="t" anchorCtr="0">
            <a:noAutofit/>
          </a:bodyPr>
          <a:lstStyle>
            <a:lvl1pPr marL="457200" lvl="0" indent="-228600" algn="l">
              <a:lnSpc>
                <a:spcPct val="101428"/>
              </a:lnSpc>
              <a:spcBef>
                <a:spcPts val="0"/>
              </a:spcBef>
              <a:spcAft>
                <a:spcPts val="0"/>
              </a:spcAft>
              <a:buClr>
                <a:schemeClr val="accent1"/>
              </a:buClr>
              <a:buSzPts val="1400"/>
              <a:buFont typeface="Arial"/>
              <a:buNone/>
              <a:defRPr sz="1400" b="1" i="0">
                <a:solidFill>
                  <a:schemeClr val="accen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 name="Google Shape;114;p15"/>
          <p:cNvSpPr txBox="1">
            <a:spLocks noGrp="1"/>
          </p:cNvSpPr>
          <p:nvPr>
            <p:ph type="body" idx="3"/>
          </p:nvPr>
        </p:nvSpPr>
        <p:spPr>
          <a:xfrm>
            <a:off x="479426" y="1454064"/>
            <a:ext cx="3671888" cy="292899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200"/>
              <a:buFont typeface="Arial"/>
              <a:buNone/>
              <a:defRPr sz="1200" b="0" i="0">
                <a:solidFill>
                  <a:schemeClr val="dk2"/>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15"/>
          <p:cNvSpPr txBox="1">
            <a:spLocks noGrp="1"/>
          </p:cNvSpPr>
          <p:nvPr>
            <p:ph type="body" idx="4"/>
          </p:nvPr>
        </p:nvSpPr>
        <p:spPr>
          <a:xfrm>
            <a:off x="8767673" y="2768232"/>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15"/>
          <p:cNvSpPr/>
          <p:nvPr/>
        </p:nvSpPr>
        <p:spPr>
          <a:xfrm>
            <a:off x="4259264" y="0"/>
            <a:ext cx="7932736" cy="6858301"/>
          </a:xfrm>
          <a:prstGeom prst="rect">
            <a:avLst/>
          </a:prstGeom>
          <a:solidFill>
            <a:schemeClr val="accent4">
              <a:alpha val="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17" name="Google Shape;117;p15"/>
          <p:cNvSpPr txBox="1">
            <a:spLocks noGrp="1"/>
          </p:cNvSpPr>
          <p:nvPr>
            <p:ph type="body" idx="5"/>
          </p:nvPr>
        </p:nvSpPr>
        <p:spPr>
          <a:xfrm>
            <a:off x="8767673" y="1506592"/>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 name="Google Shape;118;p15"/>
          <p:cNvSpPr txBox="1">
            <a:spLocks noGrp="1"/>
          </p:cNvSpPr>
          <p:nvPr>
            <p:ph type="body" idx="6"/>
          </p:nvPr>
        </p:nvSpPr>
        <p:spPr>
          <a:xfrm>
            <a:off x="5171346" y="1506592"/>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15"/>
          <p:cNvSpPr txBox="1">
            <a:spLocks noGrp="1"/>
          </p:cNvSpPr>
          <p:nvPr>
            <p:ph type="body" idx="7"/>
          </p:nvPr>
        </p:nvSpPr>
        <p:spPr>
          <a:xfrm>
            <a:off x="5168770" y="2768232"/>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 name="Google Shape;120;p15"/>
          <p:cNvSpPr txBox="1">
            <a:spLocks noGrp="1"/>
          </p:cNvSpPr>
          <p:nvPr>
            <p:ph type="body" idx="8"/>
          </p:nvPr>
        </p:nvSpPr>
        <p:spPr>
          <a:xfrm>
            <a:off x="8767673" y="4122470"/>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15"/>
          <p:cNvSpPr txBox="1">
            <a:spLocks noGrp="1"/>
          </p:cNvSpPr>
          <p:nvPr>
            <p:ph type="body" idx="9"/>
          </p:nvPr>
        </p:nvSpPr>
        <p:spPr>
          <a:xfrm>
            <a:off x="5168770" y="4122470"/>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 name="Google Shape;122;p15"/>
          <p:cNvSpPr txBox="1">
            <a:spLocks noGrp="1"/>
          </p:cNvSpPr>
          <p:nvPr>
            <p:ph type="body" idx="13"/>
          </p:nvPr>
        </p:nvSpPr>
        <p:spPr>
          <a:xfrm>
            <a:off x="5168770" y="5360961"/>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618">
          <p15:clr>
            <a:srgbClr val="FBAE40"/>
          </p15:clr>
        </p15:guide>
        <p15:guide id="2" pos="2615">
          <p15:clr>
            <a:srgbClr val="FBAE40"/>
          </p15:clr>
        </p15:guide>
        <p15:guide id="3" pos="268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0_Four subtitle and image">
  <p:cSld name="10_Four subtitle and image">
    <p:bg>
      <p:bgPr>
        <a:solidFill>
          <a:schemeClr val="accent3"/>
        </a:solidFill>
        <a:effectLst/>
      </p:bgPr>
    </p:bg>
    <p:spTree>
      <p:nvGrpSpPr>
        <p:cNvPr id="1" name="Shape 123"/>
        <p:cNvGrpSpPr/>
        <p:nvPr/>
      </p:nvGrpSpPr>
      <p:grpSpPr>
        <a:xfrm>
          <a:off x="0" y="0"/>
          <a:ext cx="0" cy="0"/>
          <a:chOff x="0" y="0"/>
          <a:chExt cx="0" cy="0"/>
        </a:xfrm>
      </p:grpSpPr>
      <p:sp>
        <p:nvSpPr>
          <p:cNvPr id="124" name="Google Shape;124;p16"/>
          <p:cNvSpPr txBox="1">
            <a:spLocks noGrp="1"/>
          </p:cNvSpPr>
          <p:nvPr>
            <p:ph type="body" idx="1"/>
          </p:nvPr>
        </p:nvSpPr>
        <p:spPr>
          <a:xfrm>
            <a:off x="469900" y="428717"/>
            <a:ext cx="3297426" cy="239111"/>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0"/>
              </a:spcBef>
              <a:spcAft>
                <a:spcPts val="0"/>
              </a:spcAft>
              <a:buClr>
                <a:schemeClr val="lt1"/>
              </a:buClr>
              <a:buSzPts val="1050"/>
              <a:buNone/>
              <a:defRPr sz="1050" b="0" i="0">
                <a:solidFill>
                  <a:schemeClr val="lt1"/>
                </a:solidFill>
                <a:latin typeface="Host Grotesk"/>
                <a:ea typeface="Host Grotesk"/>
                <a:cs typeface="Host Grotesk"/>
                <a:sym typeface="Host Grotesk"/>
              </a:defRPr>
            </a:lvl1pPr>
            <a:lvl2pPr marL="914400" lvl="1" indent="-228600" algn="l">
              <a:lnSpc>
                <a:spcPct val="90000"/>
              </a:lnSpc>
              <a:spcBef>
                <a:spcPts val="500"/>
              </a:spcBef>
              <a:spcAft>
                <a:spcPts val="0"/>
              </a:spcAft>
              <a:buClr>
                <a:schemeClr val="accent1"/>
              </a:buClr>
              <a:buSzPts val="1200"/>
              <a:buNone/>
              <a:defRPr sz="1200">
                <a:solidFill>
                  <a:schemeClr val="accent1"/>
                </a:solidFill>
              </a:defRPr>
            </a:lvl2pPr>
            <a:lvl3pPr marL="1371600" lvl="2" indent="-228600" algn="l">
              <a:lnSpc>
                <a:spcPct val="90000"/>
              </a:lnSpc>
              <a:spcBef>
                <a:spcPts val="500"/>
              </a:spcBef>
              <a:spcAft>
                <a:spcPts val="0"/>
              </a:spcAft>
              <a:buClr>
                <a:schemeClr val="accent1"/>
              </a:buClr>
              <a:buSzPts val="1100"/>
              <a:buNone/>
              <a:defRPr sz="1100">
                <a:solidFill>
                  <a:schemeClr val="accent1"/>
                </a:solidFill>
              </a:defRPr>
            </a:lvl3pPr>
            <a:lvl4pPr marL="1828800" lvl="3" indent="-228600" algn="l">
              <a:lnSpc>
                <a:spcPct val="90000"/>
              </a:lnSpc>
              <a:spcBef>
                <a:spcPts val="500"/>
              </a:spcBef>
              <a:spcAft>
                <a:spcPts val="0"/>
              </a:spcAft>
              <a:buClr>
                <a:schemeClr val="accent1"/>
              </a:buClr>
              <a:buSzPts val="1050"/>
              <a:buNone/>
              <a:defRPr sz="1050">
                <a:solidFill>
                  <a:schemeClr val="accent1"/>
                </a:solidFill>
              </a:defRPr>
            </a:lvl4pPr>
            <a:lvl5pPr marL="2286000" lvl="4" indent="-228600" algn="l">
              <a:lnSpc>
                <a:spcPct val="90000"/>
              </a:lnSpc>
              <a:spcBef>
                <a:spcPts val="500"/>
              </a:spcBef>
              <a:spcAft>
                <a:spcPts val="0"/>
              </a:spcAft>
              <a:buClr>
                <a:schemeClr val="accent1"/>
              </a:buClr>
              <a:buSzPts val="1050"/>
              <a:buNone/>
              <a:defRPr sz="105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p16"/>
          <p:cNvSpPr txBox="1">
            <a:spLocks noGrp="1"/>
          </p:cNvSpPr>
          <p:nvPr>
            <p:ph type="body" idx="2"/>
          </p:nvPr>
        </p:nvSpPr>
        <p:spPr>
          <a:xfrm>
            <a:off x="3957604" y="2878469"/>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 name="Google Shape;126;p16"/>
          <p:cNvSpPr txBox="1">
            <a:spLocks noGrp="1"/>
          </p:cNvSpPr>
          <p:nvPr>
            <p:ph type="body" idx="3"/>
          </p:nvPr>
        </p:nvSpPr>
        <p:spPr>
          <a:xfrm>
            <a:off x="3957604" y="1631595"/>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 name="Google Shape;127;p16"/>
          <p:cNvSpPr txBox="1">
            <a:spLocks noGrp="1"/>
          </p:cNvSpPr>
          <p:nvPr>
            <p:ph type="body" idx="4"/>
          </p:nvPr>
        </p:nvSpPr>
        <p:spPr>
          <a:xfrm>
            <a:off x="495280" y="1631595"/>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p16"/>
          <p:cNvSpPr txBox="1">
            <a:spLocks noGrp="1"/>
          </p:cNvSpPr>
          <p:nvPr>
            <p:ph type="body" idx="5"/>
          </p:nvPr>
        </p:nvSpPr>
        <p:spPr>
          <a:xfrm>
            <a:off x="492704" y="2878469"/>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p16"/>
          <p:cNvSpPr txBox="1">
            <a:spLocks noGrp="1"/>
          </p:cNvSpPr>
          <p:nvPr>
            <p:ph type="body" idx="6"/>
          </p:nvPr>
        </p:nvSpPr>
        <p:spPr>
          <a:xfrm>
            <a:off x="3957604" y="4122470"/>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 name="Google Shape;130;p16"/>
          <p:cNvSpPr txBox="1">
            <a:spLocks noGrp="1"/>
          </p:cNvSpPr>
          <p:nvPr>
            <p:ph type="body" idx="7"/>
          </p:nvPr>
        </p:nvSpPr>
        <p:spPr>
          <a:xfrm>
            <a:off x="492704" y="4122470"/>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 name="Google Shape;131;p16"/>
          <p:cNvSpPr txBox="1">
            <a:spLocks noGrp="1"/>
          </p:cNvSpPr>
          <p:nvPr>
            <p:ph type="body" idx="8"/>
          </p:nvPr>
        </p:nvSpPr>
        <p:spPr>
          <a:xfrm>
            <a:off x="492704" y="5360961"/>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2" name="Google Shape;132;p16"/>
          <p:cNvSpPr txBox="1">
            <a:spLocks noGrp="1"/>
          </p:cNvSpPr>
          <p:nvPr>
            <p:ph type="body" idx="9"/>
          </p:nvPr>
        </p:nvSpPr>
        <p:spPr>
          <a:xfrm>
            <a:off x="492704" y="997540"/>
            <a:ext cx="3695701" cy="222047"/>
          </a:xfrm>
          <a:prstGeom prst="rect">
            <a:avLst/>
          </a:prstGeom>
          <a:noFill/>
          <a:ln>
            <a:noFill/>
          </a:ln>
        </p:spPr>
        <p:txBody>
          <a:bodyPr spcFirstLastPara="1" wrap="square" lIns="0" tIns="0" rIns="0" bIns="0" anchor="t" anchorCtr="0">
            <a:noAutofit/>
          </a:bodyPr>
          <a:lstStyle>
            <a:lvl1pPr marL="457200" lvl="0" indent="-228600" algn="l">
              <a:lnSpc>
                <a:spcPct val="101428"/>
              </a:lnSpc>
              <a:spcBef>
                <a:spcPts val="0"/>
              </a:spcBef>
              <a:spcAft>
                <a:spcPts val="0"/>
              </a:spcAft>
              <a:buClr>
                <a:schemeClr val="lt1"/>
              </a:buClr>
              <a:buSzPts val="1400"/>
              <a:buFont typeface="Arial"/>
              <a:buNone/>
              <a:defRPr sz="1400" b="1" i="0">
                <a:solidFill>
                  <a:schemeClr val="l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618">
          <p15:clr>
            <a:srgbClr val="FBAE40"/>
          </p15:clr>
        </p15:guide>
        <p15:guide id="2" pos="3976">
          <p15:clr>
            <a:srgbClr val="FBAE40"/>
          </p15:clr>
        </p15:guide>
        <p15:guide id="3" pos="2683">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1_Four subtitle and image">
  <p:cSld name="11_Four subtitle and image">
    <p:spTree>
      <p:nvGrpSpPr>
        <p:cNvPr id="1" name="Shape 133"/>
        <p:cNvGrpSpPr/>
        <p:nvPr/>
      </p:nvGrpSpPr>
      <p:grpSpPr>
        <a:xfrm>
          <a:off x="0" y="0"/>
          <a:ext cx="0" cy="0"/>
          <a:chOff x="0" y="0"/>
          <a:chExt cx="0" cy="0"/>
        </a:xfrm>
      </p:grpSpPr>
      <p:sp>
        <p:nvSpPr>
          <p:cNvPr id="134" name="Google Shape;134;p17"/>
          <p:cNvSpPr txBox="1">
            <a:spLocks noGrp="1"/>
          </p:cNvSpPr>
          <p:nvPr>
            <p:ph type="body" idx="1"/>
          </p:nvPr>
        </p:nvSpPr>
        <p:spPr>
          <a:xfrm>
            <a:off x="469900" y="428717"/>
            <a:ext cx="3297426" cy="239111"/>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0"/>
              </a:spcBef>
              <a:spcAft>
                <a:spcPts val="0"/>
              </a:spcAft>
              <a:buClr>
                <a:schemeClr val="dk2"/>
              </a:buClr>
              <a:buSzPts val="1050"/>
              <a:buNone/>
              <a:defRPr sz="1050" b="0" i="0">
                <a:solidFill>
                  <a:schemeClr val="dk2"/>
                </a:solidFill>
                <a:latin typeface="Host Grotesk"/>
                <a:ea typeface="Host Grotesk"/>
                <a:cs typeface="Host Grotesk"/>
                <a:sym typeface="Host Grotesk"/>
              </a:defRPr>
            </a:lvl1pPr>
            <a:lvl2pPr marL="914400" lvl="1" indent="-228600" algn="l">
              <a:lnSpc>
                <a:spcPct val="90000"/>
              </a:lnSpc>
              <a:spcBef>
                <a:spcPts val="500"/>
              </a:spcBef>
              <a:spcAft>
                <a:spcPts val="0"/>
              </a:spcAft>
              <a:buClr>
                <a:schemeClr val="accent1"/>
              </a:buClr>
              <a:buSzPts val="1200"/>
              <a:buNone/>
              <a:defRPr sz="1200">
                <a:solidFill>
                  <a:schemeClr val="accent1"/>
                </a:solidFill>
              </a:defRPr>
            </a:lvl2pPr>
            <a:lvl3pPr marL="1371600" lvl="2" indent="-228600" algn="l">
              <a:lnSpc>
                <a:spcPct val="90000"/>
              </a:lnSpc>
              <a:spcBef>
                <a:spcPts val="500"/>
              </a:spcBef>
              <a:spcAft>
                <a:spcPts val="0"/>
              </a:spcAft>
              <a:buClr>
                <a:schemeClr val="accent1"/>
              </a:buClr>
              <a:buSzPts val="1100"/>
              <a:buNone/>
              <a:defRPr sz="1100">
                <a:solidFill>
                  <a:schemeClr val="accent1"/>
                </a:solidFill>
              </a:defRPr>
            </a:lvl3pPr>
            <a:lvl4pPr marL="1828800" lvl="3" indent="-228600" algn="l">
              <a:lnSpc>
                <a:spcPct val="90000"/>
              </a:lnSpc>
              <a:spcBef>
                <a:spcPts val="500"/>
              </a:spcBef>
              <a:spcAft>
                <a:spcPts val="0"/>
              </a:spcAft>
              <a:buClr>
                <a:schemeClr val="accent1"/>
              </a:buClr>
              <a:buSzPts val="1050"/>
              <a:buNone/>
              <a:defRPr sz="1050">
                <a:solidFill>
                  <a:schemeClr val="accent1"/>
                </a:solidFill>
              </a:defRPr>
            </a:lvl4pPr>
            <a:lvl5pPr marL="2286000" lvl="4" indent="-228600" algn="l">
              <a:lnSpc>
                <a:spcPct val="90000"/>
              </a:lnSpc>
              <a:spcBef>
                <a:spcPts val="500"/>
              </a:spcBef>
              <a:spcAft>
                <a:spcPts val="0"/>
              </a:spcAft>
              <a:buClr>
                <a:schemeClr val="accent1"/>
              </a:buClr>
              <a:buSzPts val="1050"/>
              <a:buNone/>
              <a:defRPr sz="105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p17"/>
          <p:cNvSpPr txBox="1">
            <a:spLocks noGrp="1"/>
          </p:cNvSpPr>
          <p:nvPr>
            <p:ph type="body" idx="2"/>
          </p:nvPr>
        </p:nvSpPr>
        <p:spPr>
          <a:xfrm>
            <a:off x="469899" y="997540"/>
            <a:ext cx="3695701" cy="222047"/>
          </a:xfrm>
          <a:prstGeom prst="rect">
            <a:avLst/>
          </a:prstGeom>
          <a:noFill/>
          <a:ln>
            <a:noFill/>
          </a:ln>
        </p:spPr>
        <p:txBody>
          <a:bodyPr spcFirstLastPara="1" wrap="square" lIns="0" tIns="0" rIns="0" bIns="0" anchor="t" anchorCtr="0">
            <a:noAutofit/>
          </a:bodyPr>
          <a:lstStyle>
            <a:lvl1pPr marL="457200" lvl="0" indent="-228600" algn="l">
              <a:lnSpc>
                <a:spcPct val="101428"/>
              </a:lnSpc>
              <a:spcBef>
                <a:spcPts val="0"/>
              </a:spcBef>
              <a:spcAft>
                <a:spcPts val="0"/>
              </a:spcAft>
              <a:buClr>
                <a:schemeClr val="accent1"/>
              </a:buClr>
              <a:buSzPts val="1400"/>
              <a:buFont typeface="Arial"/>
              <a:buNone/>
              <a:defRPr sz="1400" b="1" i="0">
                <a:solidFill>
                  <a:schemeClr val="accen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 name="Google Shape;136;p17"/>
          <p:cNvSpPr txBox="1">
            <a:spLocks noGrp="1"/>
          </p:cNvSpPr>
          <p:nvPr>
            <p:ph type="body" idx="3"/>
          </p:nvPr>
        </p:nvSpPr>
        <p:spPr>
          <a:xfrm>
            <a:off x="499195" y="1829217"/>
            <a:ext cx="2097198" cy="68334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 name="Google Shape;137;p17"/>
          <p:cNvSpPr txBox="1">
            <a:spLocks noGrp="1"/>
          </p:cNvSpPr>
          <p:nvPr>
            <p:ph type="body" idx="4"/>
          </p:nvPr>
        </p:nvSpPr>
        <p:spPr>
          <a:xfrm>
            <a:off x="479425" y="2655117"/>
            <a:ext cx="2115432" cy="512239"/>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4"/>
              </a:buClr>
              <a:buSzPts val="1200"/>
              <a:buNone/>
              <a:defRPr sz="1200">
                <a:solidFill>
                  <a:schemeClr val="accent4"/>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38" name="Google Shape;138;p17"/>
          <p:cNvGrpSpPr/>
          <p:nvPr/>
        </p:nvGrpSpPr>
        <p:grpSpPr>
          <a:xfrm rot="10800000">
            <a:off x="481977" y="3246083"/>
            <a:ext cx="9116760" cy="444562"/>
            <a:chOff x="797560" y="3642235"/>
            <a:chExt cx="9116760" cy="699404"/>
          </a:xfrm>
        </p:grpSpPr>
        <p:cxnSp>
          <p:nvCxnSpPr>
            <p:cNvPr id="139" name="Google Shape;139;p17"/>
            <p:cNvCxnSpPr/>
            <p:nvPr/>
          </p:nvCxnSpPr>
          <p:spPr>
            <a:xfrm rot="10800000">
              <a:off x="3083100" y="3642235"/>
              <a:ext cx="0" cy="699404"/>
            </a:xfrm>
            <a:prstGeom prst="straightConnector1">
              <a:avLst/>
            </a:prstGeom>
            <a:noFill/>
            <a:ln w="9525" cap="flat" cmpd="sng">
              <a:solidFill>
                <a:schemeClr val="accent4"/>
              </a:solidFill>
              <a:prstDash val="solid"/>
              <a:miter lim="800000"/>
              <a:headEnd type="none" w="sm" len="sm"/>
              <a:tailEnd type="none" w="sm" len="sm"/>
            </a:ln>
          </p:spPr>
        </p:cxnSp>
        <p:cxnSp>
          <p:nvCxnSpPr>
            <p:cNvPr id="140" name="Google Shape;140;p17"/>
            <p:cNvCxnSpPr/>
            <p:nvPr/>
          </p:nvCxnSpPr>
          <p:spPr>
            <a:xfrm rot="10800000">
              <a:off x="797560" y="3642235"/>
              <a:ext cx="0" cy="699404"/>
            </a:xfrm>
            <a:prstGeom prst="straightConnector1">
              <a:avLst/>
            </a:prstGeom>
            <a:noFill/>
            <a:ln w="9525" cap="flat" cmpd="sng">
              <a:solidFill>
                <a:schemeClr val="accent4"/>
              </a:solidFill>
              <a:prstDash val="solid"/>
              <a:miter lim="800000"/>
              <a:headEnd type="none" w="sm" len="sm"/>
              <a:tailEnd type="none" w="sm" len="sm"/>
            </a:ln>
          </p:spPr>
        </p:cxnSp>
        <p:cxnSp>
          <p:nvCxnSpPr>
            <p:cNvPr id="141" name="Google Shape;141;p17"/>
            <p:cNvCxnSpPr/>
            <p:nvPr/>
          </p:nvCxnSpPr>
          <p:spPr>
            <a:xfrm rot="10800000">
              <a:off x="5343240" y="3642235"/>
              <a:ext cx="0" cy="699404"/>
            </a:xfrm>
            <a:prstGeom prst="straightConnector1">
              <a:avLst/>
            </a:prstGeom>
            <a:noFill/>
            <a:ln w="9525" cap="flat" cmpd="sng">
              <a:solidFill>
                <a:schemeClr val="accent4"/>
              </a:solidFill>
              <a:prstDash val="solid"/>
              <a:miter lim="800000"/>
              <a:headEnd type="none" w="sm" len="sm"/>
              <a:tailEnd type="none" w="sm" len="sm"/>
            </a:ln>
          </p:spPr>
        </p:cxnSp>
        <p:cxnSp>
          <p:nvCxnSpPr>
            <p:cNvPr id="142" name="Google Shape;142;p17"/>
            <p:cNvCxnSpPr/>
            <p:nvPr/>
          </p:nvCxnSpPr>
          <p:spPr>
            <a:xfrm rot="10800000">
              <a:off x="7628780" y="3642235"/>
              <a:ext cx="0" cy="699404"/>
            </a:xfrm>
            <a:prstGeom prst="straightConnector1">
              <a:avLst/>
            </a:prstGeom>
            <a:noFill/>
            <a:ln w="9525" cap="flat" cmpd="sng">
              <a:solidFill>
                <a:schemeClr val="accent4"/>
              </a:solidFill>
              <a:prstDash val="solid"/>
              <a:miter lim="800000"/>
              <a:headEnd type="none" w="sm" len="sm"/>
              <a:tailEnd type="none" w="sm" len="sm"/>
            </a:ln>
          </p:spPr>
        </p:cxnSp>
        <p:cxnSp>
          <p:nvCxnSpPr>
            <p:cNvPr id="143" name="Google Shape;143;p17"/>
            <p:cNvCxnSpPr/>
            <p:nvPr/>
          </p:nvCxnSpPr>
          <p:spPr>
            <a:xfrm rot="10800000">
              <a:off x="9914320" y="3642235"/>
              <a:ext cx="0" cy="699404"/>
            </a:xfrm>
            <a:prstGeom prst="straightConnector1">
              <a:avLst/>
            </a:prstGeom>
            <a:noFill/>
            <a:ln w="9525" cap="flat" cmpd="sng">
              <a:solidFill>
                <a:schemeClr val="accent4"/>
              </a:solidFill>
              <a:prstDash val="solid"/>
              <a:miter lim="800000"/>
              <a:headEnd type="none" w="sm" len="sm"/>
              <a:tailEnd type="none" w="sm" len="sm"/>
            </a:ln>
          </p:spPr>
        </p:cxnSp>
      </p:grpSp>
      <p:cxnSp>
        <p:nvCxnSpPr>
          <p:cNvPr id="144" name="Google Shape;144;p17"/>
          <p:cNvCxnSpPr/>
          <p:nvPr/>
        </p:nvCxnSpPr>
        <p:spPr>
          <a:xfrm>
            <a:off x="0" y="3921259"/>
            <a:ext cx="12192000" cy="0"/>
          </a:xfrm>
          <a:prstGeom prst="straightConnector1">
            <a:avLst/>
          </a:prstGeom>
          <a:noFill/>
          <a:ln w="9525" cap="flat" cmpd="sng">
            <a:solidFill>
              <a:schemeClr val="accent4"/>
            </a:solidFill>
            <a:prstDash val="solid"/>
            <a:miter lim="800000"/>
            <a:headEnd type="none" w="sm" len="sm"/>
            <a:tailEnd type="none" w="sm" len="sm"/>
          </a:ln>
        </p:spPr>
      </p:cxnSp>
      <p:sp>
        <p:nvSpPr>
          <p:cNvPr id="145" name="Google Shape;145;p17"/>
          <p:cNvSpPr/>
          <p:nvPr/>
        </p:nvSpPr>
        <p:spPr>
          <a:xfrm>
            <a:off x="499197" y="3776987"/>
            <a:ext cx="821603" cy="316333"/>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100" b="0" i="0" u="none" strike="noStrike" cap="none">
                <a:solidFill>
                  <a:schemeClr val="accent4"/>
                </a:solidFill>
                <a:latin typeface="Host Grotesk"/>
                <a:ea typeface="Host Grotesk"/>
                <a:cs typeface="Host Grotesk"/>
                <a:sym typeface="Host Grotesk"/>
              </a:rPr>
              <a:t>01</a:t>
            </a:r>
            <a:endParaRPr/>
          </a:p>
        </p:txBody>
      </p:sp>
      <p:sp>
        <p:nvSpPr>
          <p:cNvPr id="146" name="Google Shape;146;p17"/>
          <p:cNvSpPr/>
          <p:nvPr/>
        </p:nvSpPr>
        <p:spPr>
          <a:xfrm>
            <a:off x="1636190" y="3776987"/>
            <a:ext cx="821603" cy="316333"/>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100" b="0" i="0" u="none" strike="noStrike" cap="none">
                <a:solidFill>
                  <a:schemeClr val="accent4"/>
                </a:solidFill>
                <a:latin typeface="Host Grotesk"/>
                <a:ea typeface="Host Grotesk"/>
                <a:cs typeface="Host Grotesk"/>
                <a:sym typeface="Host Grotesk"/>
              </a:rPr>
              <a:t>02</a:t>
            </a:r>
            <a:endParaRPr/>
          </a:p>
        </p:txBody>
      </p:sp>
      <p:sp>
        <p:nvSpPr>
          <p:cNvPr id="147" name="Google Shape;147;p17"/>
          <p:cNvSpPr/>
          <p:nvPr/>
        </p:nvSpPr>
        <p:spPr>
          <a:xfrm>
            <a:off x="2773183" y="3776987"/>
            <a:ext cx="821603" cy="316333"/>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100" b="0" i="0" u="none" strike="noStrike" cap="none">
                <a:solidFill>
                  <a:schemeClr val="accent4"/>
                </a:solidFill>
                <a:latin typeface="Host Grotesk"/>
                <a:ea typeface="Host Grotesk"/>
                <a:cs typeface="Host Grotesk"/>
                <a:sym typeface="Host Grotesk"/>
              </a:rPr>
              <a:t>03</a:t>
            </a:r>
            <a:endParaRPr/>
          </a:p>
        </p:txBody>
      </p:sp>
      <p:sp>
        <p:nvSpPr>
          <p:cNvPr id="148" name="Google Shape;148;p17"/>
          <p:cNvSpPr/>
          <p:nvPr/>
        </p:nvSpPr>
        <p:spPr>
          <a:xfrm>
            <a:off x="3910176" y="3776987"/>
            <a:ext cx="821603" cy="316333"/>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100" b="0" i="0" u="none" strike="noStrike" cap="none">
                <a:solidFill>
                  <a:schemeClr val="accent4"/>
                </a:solidFill>
                <a:latin typeface="Host Grotesk"/>
                <a:ea typeface="Host Grotesk"/>
                <a:cs typeface="Host Grotesk"/>
                <a:sym typeface="Host Grotesk"/>
              </a:rPr>
              <a:t>04</a:t>
            </a:r>
            <a:endParaRPr/>
          </a:p>
        </p:txBody>
      </p:sp>
      <p:sp>
        <p:nvSpPr>
          <p:cNvPr id="149" name="Google Shape;149;p17"/>
          <p:cNvSpPr/>
          <p:nvPr/>
        </p:nvSpPr>
        <p:spPr>
          <a:xfrm>
            <a:off x="5047169" y="3776987"/>
            <a:ext cx="821603" cy="316333"/>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100" b="0" i="0" u="none" strike="noStrike" cap="none">
                <a:solidFill>
                  <a:schemeClr val="accent4"/>
                </a:solidFill>
                <a:latin typeface="Host Grotesk"/>
                <a:ea typeface="Host Grotesk"/>
                <a:cs typeface="Host Grotesk"/>
                <a:sym typeface="Host Grotesk"/>
              </a:rPr>
              <a:t>05</a:t>
            </a:r>
            <a:endParaRPr/>
          </a:p>
        </p:txBody>
      </p:sp>
      <p:sp>
        <p:nvSpPr>
          <p:cNvPr id="150" name="Google Shape;150;p17"/>
          <p:cNvSpPr/>
          <p:nvPr/>
        </p:nvSpPr>
        <p:spPr>
          <a:xfrm>
            <a:off x="6184162" y="3776987"/>
            <a:ext cx="821603" cy="316333"/>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100" b="0" i="0" u="none" strike="noStrike" cap="none">
                <a:solidFill>
                  <a:schemeClr val="accent4"/>
                </a:solidFill>
                <a:latin typeface="Host Grotesk"/>
                <a:ea typeface="Host Grotesk"/>
                <a:cs typeface="Host Grotesk"/>
                <a:sym typeface="Host Grotesk"/>
              </a:rPr>
              <a:t>06</a:t>
            </a:r>
            <a:endParaRPr/>
          </a:p>
        </p:txBody>
      </p:sp>
      <p:sp>
        <p:nvSpPr>
          <p:cNvPr id="151" name="Google Shape;151;p17"/>
          <p:cNvSpPr/>
          <p:nvPr/>
        </p:nvSpPr>
        <p:spPr>
          <a:xfrm>
            <a:off x="7321155" y="3776987"/>
            <a:ext cx="821603" cy="316333"/>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100" b="0" i="0" u="none" strike="noStrike" cap="none">
                <a:solidFill>
                  <a:schemeClr val="accent4"/>
                </a:solidFill>
                <a:latin typeface="Host Grotesk"/>
                <a:ea typeface="Host Grotesk"/>
                <a:cs typeface="Host Grotesk"/>
                <a:sym typeface="Host Grotesk"/>
              </a:rPr>
              <a:t>07</a:t>
            </a:r>
            <a:endParaRPr/>
          </a:p>
        </p:txBody>
      </p:sp>
      <p:sp>
        <p:nvSpPr>
          <p:cNvPr id="152" name="Google Shape;152;p17"/>
          <p:cNvSpPr/>
          <p:nvPr/>
        </p:nvSpPr>
        <p:spPr>
          <a:xfrm>
            <a:off x="8458148" y="3776987"/>
            <a:ext cx="821603" cy="316333"/>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100" b="0" i="0" u="none" strike="noStrike" cap="none">
                <a:solidFill>
                  <a:schemeClr val="accent4"/>
                </a:solidFill>
                <a:latin typeface="Host Grotesk"/>
                <a:ea typeface="Host Grotesk"/>
                <a:cs typeface="Host Grotesk"/>
                <a:sym typeface="Host Grotesk"/>
              </a:rPr>
              <a:t>08</a:t>
            </a:r>
            <a:endParaRPr/>
          </a:p>
        </p:txBody>
      </p:sp>
      <p:sp>
        <p:nvSpPr>
          <p:cNvPr id="153" name="Google Shape;153;p17"/>
          <p:cNvSpPr/>
          <p:nvPr/>
        </p:nvSpPr>
        <p:spPr>
          <a:xfrm>
            <a:off x="9595143" y="3776987"/>
            <a:ext cx="821603" cy="316333"/>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100" b="0" i="0" u="none" strike="noStrike" cap="none">
                <a:solidFill>
                  <a:schemeClr val="accent4"/>
                </a:solidFill>
                <a:latin typeface="Host Grotesk"/>
                <a:ea typeface="Host Grotesk"/>
                <a:cs typeface="Host Grotesk"/>
                <a:sym typeface="Host Grotesk"/>
              </a:rPr>
              <a:t>09</a:t>
            </a:r>
            <a:endParaRPr/>
          </a:p>
        </p:txBody>
      </p:sp>
      <p:sp>
        <p:nvSpPr>
          <p:cNvPr id="154" name="Google Shape;154;p17"/>
          <p:cNvSpPr txBox="1">
            <a:spLocks noGrp="1"/>
          </p:cNvSpPr>
          <p:nvPr>
            <p:ph type="body" idx="5"/>
          </p:nvPr>
        </p:nvSpPr>
        <p:spPr>
          <a:xfrm>
            <a:off x="2810595" y="1829217"/>
            <a:ext cx="2097198" cy="68334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 name="Google Shape;155;p17"/>
          <p:cNvSpPr txBox="1">
            <a:spLocks noGrp="1"/>
          </p:cNvSpPr>
          <p:nvPr>
            <p:ph type="body" idx="6"/>
          </p:nvPr>
        </p:nvSpPr>
        <p:spPr>
          <a:xfrm>
            <a:off x="2790825" y="2655117"/>
            <a:ext cx="2115432" cy="512239"/>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4"/>
              </a:buClr>
              <a:buSzPts val="1200"/>
              <a:buNone/>
              <a:defRPr sz="1200">
                <a:solidFill>
                  <a:schemeClr val="accent4"/>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17"/>
          <p:cNvSpPr txBox="1">
            <a:spLocks noGrp="1"/>
          </p:cNvSpPr>
          <p:nvPr>
            <p:ph type="body" idx="7"/>
          </p:nvPr>
        </p:nvSpPr>
        <p:spPr>
          <a:xfrm>
            <a:off x="5071195" y="1829217"/>
            <a:ext cx="2097198" cy="68334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7" name="Google Shape;157;p17"/>
          <p:cNvSpPr txBox="1">
            <a:spLocks noGrp="1"/>
          </p:cNvSpPr>
          <p:nvPr>
            <p:ph type="body" idx="8"/>
          </p:nvPr>
        </p:nvSpPr>
        <p:spPr>
          <a:xfrm>
            <a:off x="5051425" y="2655117"/>
            <a:ext cx="2115432" cy="512239"/>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4"/>
              </a:buClr>
              <a:buSzPts val="1200"/>
              <a:buNone/>
              <a:defRPr sz="1200">
                <a:solidFill>
                  <a:schemeClr val="accent4"/>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8" name="Google Shape;158;p17"/>
          <p:cNvSpPr txBox="1">
            <a:spLocks noGrp="1"/>
          </p:cNvSpPr>
          <p:nvPr>
            <p:ph type="body" idx="9"/>
          </p:nvPr>
        </p:nvSpPr>
        <p:spPr>
          <a:xfrm>
            <a:off x="7395295" y="1829217"/>
            <a:ext cx="2097198" cy="68334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 name="Google Shape;159;p17"/>
          <p:cNvSpPr txBox="1">
            <a:spLocks noGrp="1"/>
          </p:cNvSpPr>
          <p:nvPr>
            <p:ph type="body" idx="13"/>
          </p:nvPr>
        </p:nvSpPr>
        <p:spPr>
          <a:xfrm>
            <a:off x="7375525" y="2655117"/>
            <a:ext cx="2115432" cy="512239"/>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4"/>
              </a:buClr>
              <a:buSzPts val="1200"/>
              <a:buNone/>
              <a:defRPr sz="1200">
                <a:solidFill>
                  <a:schemeClr val="accent4"/>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0" name="Google Shape;160;p17"/>
          <p:cNvSpPr txBox="1">
            <a:spLocks noGrp="1"/>
          </p:cNvSpPr>
          <p:nvPr>
            <p:ph type="body" idx="14"/>
          </p:nvPr>
        </p:nvSpPr>
        <p:spPr>
          <a:xfrm>
            <a:off x="9681295" y="1829217"/>
            <a:ext cx="2097198" cy="68334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 name="Google Shape;161;p17"/>
          <p:cNvSpPr txBox="1">
            <a:spLocks noGrp="1"/>
          </p:cNvSpPr>
          <p:nvPr>
            <p:ph type="body" idx="15"/>
          </p:nvPr>
        </p:nvSpPr>
        <p:spPr>
          <a:xfrm>
            <a:off x="9661525" y="2655117"/>
            <a:ext cx="2115432" cy="512239"/>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4"/>
              </a:buClr>
              <a:buSzPts val="1200"/>
              <a:buNone/>
              <a:defRPr sz="1200">
                <a:solidFill>
                  <a:schemeClr val="accent4"/>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 name="Google Shape;162;p17"/>
          <p:cNvSpPr txBox="1">
            <a:spLocks noGrp="1"/>
          </p:cNvSpPr>
          <p:nvPr>
            <p:ph type="body" idx="16"/>
          </p:nvPr>
        </p:nvSpPr>
        <p:spPr>
          <a:xfrm>
            <a:off x="1636751" y="4699817"/>
            <a:ext cx="2115432" cy="512239"/>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4"/>
              </a:buClr>
              <a:buSzPts val="1200"/>
              <a:buNone/>
              <a:defRPr sz="1200">
                <a:solidFill>
                  <a:schemeClr val="accent4"/>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 name="Google Shape;163;p17"/>
          <p:cNvSpPr txBox="1">
            <a:spLocks noGrp="1"/>
          </p:cNvSpPr>
          <p:nvPr>
            <p:ph type="body" idx="17"/>
          </p:nvPr>
        </p:nvSpPr>
        <p:spPr>
          <a:xfrm>
            <a:off x="1618421" y="5372517"/>
            <a:ext cx="2097198"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 name="Google Shape;164;p17"/>
          <p:cNvSpPr txBox="1">
            <a:spLocks noGrp="1"/>
          </p:cNvSpPr>
          <p:nvPr>
            <p:ph type="body" idx="18"/>
          </p:nvPr>
        </p:nvSpPr>
        <p:spPr>
          <a:xfrm>
            <a:off x="3934820" y="4699817"/>
            <a:ext cx="2115432" cy="512239"/>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4"/>
              </a:buClr>
              <a:buSzPts val="1200"/>
              <a:buNone/>
              <a:defRPr sz="1200">
                <a:solidFill>
                  <a:schemeClr val="accent4"/>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 name="Google Shape;165;p17"/>
          <p:cNvSpPr txBox="1">
            <a:spLocks noGrp="1"/>
          </p:cNvSpPr>
          <p:nvPr>
            <p:ph type="body" idx="19"/>
          </p:nvPr>
        </p:nvSpPr>
        <p:spPr>
          <a:xfrm>
            <a:off x="3916490" y="5372517"/>
            <a:ext cx="2097198"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6" name="Google Shape;166;p17"/>
          <p:cNvSpPr txBox="1">
            <a:spLocks noGrp="1"/>
          </p:cNvSpPr>
          <p:nvPr>
            <p:ph type="body" idx="20"/>
          </p:nvPr>
        </p:nvSpPr>
        <p:spPr>
          <a:xfrm>
            <a:off x="6196643" y="4699817"/>
            <a:ext cx="2115432" cy="512239"/>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4"/>
              </a:buClr>
              <a:buSzPts val="1200"/>
              <a:buNone/>
              <a:defRPr sz="1200">
                <a:solidFill>
                  <a:schemeClr val="accent4"/>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7" name="Google Shape;167;p17"/>
          <p:cNvSpPr txBox="1">
            <a:spLocks noGrp="1"/>
          </p:cNvSpPr>
          <p:nvPr>
            <p:ph type="body" idx="21"/>
          </p:nvPr>
        </p:nvSpPr>
        <p:spPr>
          <a:xfrm>
            <a:off x="6178313" y="5372517"/>
            <a:ext cx="2097198"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8" name="Google Shape;168;p17"/>
          <p:cNvSpPr txBox="1">
            <a:spLocks noGrp="1"/>
          </p:cNvSpPr>
          <p:nvPr>
            <p:ph type="body" idx="22"/>
          </p:nvPr>
        </p:nvSpPr>
        <p:spPr>
          <a:xfrm>
            <a:off x="8458148" y="4699817"/>
            <a:ext cx="2115432" cy="512239"/>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4"/>
              </a:buClr>
              <a:buSzPts val="1200"/>
              <a:buNone/>
              <a:defRPr sz="1200">
                <a:solidFill>
                  <a:schemeClr val="accent4"/>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9" name="Google Shape;169;p17"/>
          <p:cNvSpPr txBox="1">
            <a:spLocks noGrp="1"/>
          </p:cNvSpPr>
          <p:nvPr>
            <p:ph type="body" idx="23"/>
          </p:nvPr>
        </p:nvSpPr>
        <p:spPr>
          <a:xfrm>
            <a:off x="8439818" y="5372517"/>
            <a:ext cx="2097198"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70" name="Google Shape;170;p17"/>
          <p:cNvGrpSpPr/>
          <p:nvPr/>
        </p:nvGrpSpPr>
        <p:grpSpPr>
          <a:xfrm rot="10800000">
            <a:off x="1636190" y="4211283"/>
            <a:ext cx="6831220" cy="444562"/>
            <a:chOff x="3083100" y="3642235"/>
            <a:chExt cx="6831220" cy="699404"/>
          </a:xfrm>
        </p:grpSpPr>
        <p:cxnSp>
          <p:nvCxnSpPr>
            <p:cNvPr id="171" name="Google Shape;171;p17"/>
            <p:cNvCxnSpPr/>
            <p:nvPr/>
          </p:nvCxnSpPr>
          <p:spPr>
            <a:xfrm rot="10800000">
              <a:off x="3083100" y="3642235"/>
              <a:ext cx="0" cy="699404"/>
            </a:xfrm>
            <a:prstGeom prst="straightConnector1">
              <a:avLst/>
            </a:prstGeom>
            <a:noFill/>
            <a:ln w="9525" cap="flat" cmpd="sng">
              <a:solidFill>
                <a:schemeClr val="accent4"/>
              </a:solidFill>
              <a:prstDash val="solid"/>
              <a:miter lim="800000"/>
              <a:headEnd type="none" w="sm" len="sm"/>
              <a:tailEnd type="none" w="sm" len="sm"/>
            </a:ln>
          </p:spPr>
        </p:cxnSp>
        <p:cxnSp>
          <p:nvCxnSpPr>
            <p:cNvPr id="172" name="Google Shape;172;p17"/>
            <p:cNvCxnSpPr/>
            <p:nvPr/>
          </p:nvCxnSpPr>
          <p:spPr>
            <a:xfrm rot="10800000">
              <a:off x="5368640" y="3642235"/>
              <a:ext cx="0" cy="699404"/>
            </a:xfrm>
            <a:prstGeom prst="straightConnector1">
              <a:avLst/>
            </a:prstGeom>
            <a:noFill/>
            <a:ln w="9525" cap="flat" cmpd="sng">
              <a:solidFill>
                <a:schemeClr val="accent4"/>
              </a:solidFill>
              <a:prstDash val="solid"/>
              <a:miter lim="800000"/>
              <a:headEnd type="none" w="sm" len="sm"/>
              <a:tailEnd type="none" w="sm" len="sm"/>
            </a:ln>
          </p:spPr>
        </p:cxnSp>
        <p:cxnSp>
          <p:nvCxnSpPr>
            <p:cNvPr id="173" name="Google Shape;173;p17"/>
            <p:cNvCxnSpPr/>
            <p:nvPr/>
          </p:nvCxnSpPr>
          <p:spPr>
            <a:xfrm rot="10800000">
              <a:off x="7641480" y="3642235"/>
              <a:ext cx="0" cy="699404"/>
            </a:xfrm>
            <a:prstGeom prst="straightConnector1">
              <a:avLst/>
            </a:prstGeom>
            <a:noFill/>
            <a:ln w="9525" cap="flat" cmpd="sng">
              <a:solidFill>
                <a:schemeClr val="accent4"/>
              </a:solidFill>
              <a:prstDash val="solid"/>
              <a:miter lim="800000"/>
              <a:headEnd type="none" w="sm" len="sm"/>
              <a:tailEnd type="none" w="sm" len="sm"/>
            </a:ln>
          </p:spPr>
        </p:cxnSp>
        <p:cxnSp>
          <p:nvCxnSpPr>
            <p:cNvPr id="174" name="Google Shape;174;p17"/>
            <p:cNvCxnSpPr/>
            <p:nvPr/>
          </p:nvCxnSpPr>
          <p:spPr>
            <a:xfrm rot="10800000">
              <a:off x="9914320" y="3642235"/>
              <a:ext cx="0" cy="699404"/>
            </a:xfrm>
            <a:prstGeom prst="straightConnector1">
              <a:avLst/>
            </a:prstGeom>
            <a:noFill/>
            <a:ln w="9525" cap="flat" cmpd="sng">
              <a:solidFill>
                <a:schemeClr val="accent4"/>
              </a:solidFill>
              <a:prstDash val="solid"/>
              <a:miter lim="800000"/>
              <a:headEnd type="none" w="sm" len="sm"/>
              <a:tailEnd type="none" w="sm" len="sm"/>
            </a:ln>
          </p:spPr>
        </p:cxnSp>
      </p:grpSp>
    </p:spTree>
  </p:cSld>
  <p:clrMapOvr>
    <a:masterClrMapping/>
  </p:clrMapOvr>
  <p:extLst>
    <p:ext uri="{DCECCB84-F9BA-43D5-87BE-67443E8EF086}">
      <p15:sldGuideLst xmlns:p15="http://schemas.microsoft.com/office/powerpoint/2012/main">
        <p15:guide id="1" orient="horz" pos="618">
          <p15:clr>
            <a:srgbClr val="FBAE40"/>
          </p15:clr>
        </p15:guide>
        <p15:guide id="2" pos="2615">
          <p15:clr>
            <a:srgbClr val="FBAE40"/>
          </p15:clr>
        </p15:guide>
        <p15:guide id="3" pos="2683">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
          <p:cNvSpPr txBox="1">
            <a:spLocks noGrp="1"/>
          </p:cNvSpPr>
          <p:nvPr>
            <p:ph type="title"/>
          </p:nvPr>
        </p:nvSpPr>
        <p:spPr>
          <a:xfrm>
            <a:off x="479425" y="365126"/>
            <a:ext cx="10515600" cy="1325563"/>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dk1"/>
              </a:buClr>
              <a:buSzPts val="4400"/>
              <a:buFont typeface="Host Grotesk Light"/>
              <a:buNone/>
              <a:defRPr sz="4400" b="0" i="0" u="none" strike="noStrike" cap="none">
                <a:solidFill>
                  <a:schemeClr val="dk1"/>
                </a:solidFill>
                <a:latin typeface="Host Grotesk Light"/>
                <a:ea typeface="Host Grotesk Light"/>
                <a:cs typeface="Host Grotesk Light"/>
                <a:sym typeface="Host Grotesk Ligh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7"/>
          <p:cNvSpPr txBox="1">
            <a:spLocks noGrp="1"/>
          </p:cNvSpPr>
          <p:nvPr>
            <p:ph type="body" idx="1"/>
          </p:nvPr>
        </p:nvSpPr>
        <p:spPr>
          <a:xfrm>
            <a:off x="479425" y="1825625"/>
            <a:ext cx="10515600" cy="4351338"/>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Host Grotesk Light"/>
                <a:ea typeface="Host Grotesk Light"/>
                <a:cs typeface="Host Grotesk Light"/>
                <a:sym typeface="Host Grotesk Light"/>
              </a:defRPr>
            </a:lvl1pPr>
            <a:lvl2pPr marL="914400" marR="0" lvl="1"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Host Grotesk Light"/>
                <a:ea typeface="Host Grotesk Light"/>
                <a:cs typeface="Host Grotesk Light"/>
                <a:sym typeface="Host Grotesk Light"/>
              </a:defRPr>
            </a:lvl2pPr>
            <a:lvl3pPr marL="1371600" marR="0" lvl="2"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Host Grotesk Light"/>
                <a:ea typeface="Host Grotesk Light"/>
                <a:cs typeface="Host Grotesk Light"/>
                <a:sym typeface="Host Grotesk Light"/>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Host Grotesk Light"/>
                <a:ea typeface="Host Grotesk Light"/>
                <a:cs typeface="Host Grotesk Light"/>
                <a:sym typeface="Host Grotesk Light"/>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Host Grotesk Light"/>
                <a:ea typeface="Host Grotesk Light"/>
                <a:cs typeface="Host Grotesk Light"/>
                <a:sym typeface="Host Grotesk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 id="2147483657" r:id="rId7"/>
    <p:sldLayoutId id="2147483658"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02">
          <p15:clr>
            <a:srgbClr val="F26B43"/>
          </p15:clr>
        </p15:guide>
        <p15:guide id="2" pos="737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78"/>
        <p:cNvGrpSpPr/>
        <p:nvPr/>
      </p:nvGrpSpPr>
      <p:grpSpPr>
        <a:xfrm>
          <a:off x="0" y="0"/>
          <a:ext cx="0" cy="0"/>
          <a:chOff x="0" y="0"/>
          <a:chExt cx="0" cy="0"/>
        </a:xfrm>
      </p:grpSpPr>
      <p:pic>
        <p:nvPicPr>
          <p:cNvPr id="179" name="Google Shape;179;p1" descr="A person holding a tablet&#10;&#10;AI-generated content may be incorrect."/>
          <p:cNvPicPr preferRelativeResize="0">
            <a:picLocks noGrp="1"/>
          </p:cNvPicPr>
          <p:nvPr>
            <p:ph type="pic" idx="2"/>
          </p:nvPr>
        </p:nvPicPr>
        <p:blipFill rotWithShape="1">
          <a:blip r:embed="rId3"/>
          <a:srcRect t="7808" b="7808"/>
          <a:stretch/>
        </p:blipFill>
        <p:spPr>
          <a:xfrm>
            <a:off x="0" y="0"/>
            <a:ext cx="12192000" cy="6858000"/>
          </a:xfrm>
          <a:prstGeom prst="rect">
            <a:avLst/>
          </a:prstGeom>
          <a:noFill/>
          <a:ln>
            <a:noFill/>
          </a:ln>
        </p:spPr>
      </p:pic>
      <p:sp>
        <p:nvSpPr>
          <p:cNvPr id="180" name="Google Shape;180;p1"/>
          <p:cNvSpPr/>
          <p:nvPr/>
        </p:nvSpPr>
        <p:spPr>
          <a:xfrm>
            <a:off x="0" y="-301"/>
            <a:ext cx="12193586" cy="6858301"/>
          </a:xfrm>
          <a:prstGeom prst="rect">
            <a:avLst/>
          </a:prstGeom>
          <a:gradFill>
            <a:gsLst>
              <a:gs pos="0">
                <a:srgbClr val="000000">
                  <a:alpha val="92549"/>
                </a:srgbClr>
              </a:gs>
              <a:gs pos="100000">
                <a:srgbClr val="000000">
                  <a:alpha val="784"/>
                </a:srgbClr>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81" name="Google Shape;181;p1"/>
          <p:cNvSpPr txBox="1">
            <a:spLocks noGrp="1"/>
          </p:cNvSpPr>
          <p:nvPr>
            <p:ph type="title"/>
          </p:nvPr>
        </p:nvSpPr>
        <p:spPr>
          <a:xfrm>
            <a:off x="936550" y="1232781"/>
            <a:ext cx="3842982" cy="1970023"/>
          </a:xfrm>
          <a:prstGeom prst="rect">
            <a:avLst/>
          </a:prstGeom>
          <a:noFill/>
          <a:ln>
            <a:noFill/>
          </a:ln>
        </p:spPr>
        <p:txBody>
          <a:bodyPr spcFirstLastPara="1" wrap="square" lIns="0" tIns="0" rIns="0" bIns="0" anchor="ctr" anchorCtr="0">
            <a:noAutofit/>
          </a:bodyPr>
          <a:lstStyle/>
          <a:p>
            <a:pPr lvl="0"/>
            <a:r>
              <a:rPr lang="en-GB" dirty="0">
                <a:latin typeface="Host Grotesk"/>
                <a:ea typeface="Host Grotesk"/>
                <a:cs typeface="Host Grotesk"/>
                <a:sym typeface="Host Grotesk"/>
              </a:rPr>
              <a:t>MICROSOFT 365 LICENSING ASSESSMENT</a:t>
            </a:r>
            <a:endParaRPr b="0" dirty="0"/>
          </a:p>
        </p:txBody>
      </p:sp>
      <p:sp>
        <p:nvSpPr>
          <p:cNvPr id="182" name="Google Shape;182;p1"/>
          <p:cNvSpPr txBox="1">
            <a:spLocks noGrp="1"/>
          </p:cNvSpPr>
          <p:nvPr>
            <p:ph type="body" idx="1"/>
          </p:nvPr>
        </p:nvSpPr>
        <p:spPr>
          <a:xfrm>
            <a:off x="469900" y="428717"/>
            <a:ext cx="3842982" cy="239111"/>
          </a:xfrm>
          <a:prstGeom prst="rect">
            <a:avLst/>
          </a:prstGeom>
          <a:noFill/>
          <a:ln>
            <a:noFill/>
          </a:ln>
        </p:spPr>
        <p:txBody>
          <a:bodyPr spcFirstLastPara="1" wrap="square" lIns="0" tIns="0" rIns="0" bIns="0" anchor="t" anchorCtr="0">
            <a:noAutofit/>
          </a:bodyPr>
          <a:lstStyle/>
          <a:p>
            <a:pPr marL="0" lvl="0" indent="0" algn="l" rtl="0">
              <a:lnSpc>
                <a:spcPct val="168000"/>
              </a:lnSpc>
              <a:spcBef>
                <a:spcPts val="0"/>
              </a:spcBef>
              <a:spcAft>
                <a:spcPts val="0"/>
              </a:spcAft>
              <a:buClr>
                <a:schemeClr val="lt1"/>
              </a:buClr>
              <a:buSzPts val="1000"/>
              <a:buNone/>
            </a:pPr>
            <a:r>
              <a:rPr lang="en-GB" dirty="0"/>
              <a:t>DATASHEET</a:t>
            </a:r>
            <a:endParaRPr dirty="0"/>
          </a:p>
        </p:txBody>
      </p:sp>
      <p:pic>
        <p:nvPicPr>
          <p:cNvPr id="183" name="Google Shape;183;p1"/>
          <p:cNvPicPr preferRelativeResize="0"/>
          <p:nvPr/>
        </p:nvPicPr>
        <p:blipFill rotWithShape="1">
          <a:blip r:embed="rId4">
            <a:alphaModFix/>
          </a:blip>
          <a:srcRect/>
          <a:stretch/>
        </p:blipFill>
        <p:spPr>
          <a:xfrm>
            <a:off x="479425" y="1202728"/>
            <a:ext cx="133127" cy="1934786"/>
          </a:xfrm>
          <a:prstGeom prst="rect">
            <a:avLst/>
          </a:prstGeom>
          <a:noFill/>
          <a:ln>
            <a:noFill/>
          </a:ln>
        </p:spPr>
      </p:pic>
      <p:pic>
        <p:nvPicPr>
          <p:cNvPr id="184" name="Google Shape;184;p1"/>
          <p:cNvPicPr preferRelativeResize="0"/>
          <p:nvPr/>
        </p:nvPicPr>
        <p:blipFill rotWithShape="1">
          <a:blip r:embed="rId5">
            <a:alphaModFix/>
          </a:blip>
          <a:srcRect/>
          <a:stretch/>
        </p:blipFill>
        <p:spPr>
          <a:xfrm>
            <a:off x="469900" y="6039443"/>
            <a:ext cx="1422400" cy="374057"/>
          </a:xfrm>
          <a:prstGeom prst="rect">
            <a:avLst/>
          </a:prstGeom>
          <a:noFill/>
          <a:ln>
            <a:noFill/>
          </a:ln>
        </p:spPr>
      </p:pic>
      <p:pic>
        <p:nvPicPr>
          <p:cNvPr id="185" name="Google Shape;185;p1"/>
          <p:cNvPicPr preferRelativeResize="0"/>
          <p:nvPr/>
        </p:nvPicPr>
        <p:blipFill rotWithShape="1">
          <a:blip r:embed="rId4">
            <a:alphaModFix/>
          </a:blip>
          <a:srcRect/>
          <a:stretch/>
        </p:blipFill>
        <p:spPr>
          <a:xfrm rot="10800000">
            <a:off x="4646407" y="1250389"/>
            <a:ext cx="133127" cy="193478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2" descr="A close-up of a building&#10;&#10;AI-generated content may be incorrect."/>
          <p:cNvPicPr preferRelativeResize="0">
            <a:picLocks noGrp="1"/>
          </p:cNvPicPr>
          <p:nvPr>
            <p:ph type="pic" idx="3"/>
          </p:nvPr>
        </p:nvPicPr>
        <p:blipFill rotWithShape="1">
          <a:blip r:embed="rId3"/>
          <a:srcRect l="23688" r="23688"/>
          <a:stretch/>
        </p:blipFill>
        <p:spPr>
          <a:xfrm>
            <a:off x="6778627" y="0"/>
            <a:ext cx="5413373" cy="6858000"/>
          </a:xfrm>
          <a:prstGeom prst="rect">
            <a:avLst/>
          </a:prstGeom>
          <a:solidFill>
            <a:schemeClr val="accent2"/>
          </a:solidFill>
          <a:ln>
            <a:noFill/>
          </a:ln>
        </p:spPr>
      </p:pic>
      <p:sp>
        <p:nvSpPr>
          <p:cNvPr id="191" name="Google Shape;191;p2"/>
          <p:cNvSpPr/>
          <p:nvPr/>
        </p:nvSpPr>
        <p:spPr>
          <a:xfrm>
            <a:off x="6780212" y="0"/>
            <a:ext cx="5413373" cy="6858301"/>
          </a:xfrm>
          <a:prstGeom prst="rect">
            <a:avLst/>
          </a:prstGeom>
          <a:gradFill>
            <a:gsLst>
              <a:gs pos="0">
                <a:srgbClr val="000000">
                  <a:alpha val="784"/>
                </a:srgbClr>
              </a:gs>
              <a:gs pos="100000">
                <a:srgbClr val="000000">
                  <a:alpha val="92549"/>
                </a:srgbClr>
              </a:gs>
            </a:gsLst>
            <a:lin ang="81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93" name="Google Shape;193;p2"/>
          <p:cNvSpPr txBox="1">
            <a:spLocks noGrp="1"/>
          </p:cNvSpPr>
          <p:nvPr>
            <p:ph type="body" idx="2"/>
          </p:nvPr>
        </p:nvSpPr>
        <p:spPr>
          <a:xfrm>
            <a:off x="469899" y="428625"/>
            <a:ext cx="3681413" cy="239713"/>
          </a:xfrm>
          <a:prstGeom prst="rect">
            <a:avLst/>
          </a:prstGeom>
          <a:noFill/>
          <a:ln>
            <a:noFill/>
          </a:ln>
        </p:spPr>
        <p:txBody>
          <a:bodyPr spcFirstLastPara="1" wrap="square" lIns="0" tIns="0" rIns="0" bIns="0" anchor="t" anchorCtr="0">
            <a:noAutofit/>
          </a:bodyPr>
          <a:lstStyle/>
          <a:p>
            <a:pPr marL="0" lvl="0" indent="0">
              <a:lnSpc>
                <a:spcPct val="168000"/>
              </a:lnSpc>
              <a:buSzPts val="1000"/>
            </a:pPr>
            <a:r>
              <a:rPr lang="en-GB" dirty="0"/>
              <a:t>MICROSOFT 365 LICENSING ASSESSMENT</a:t>
            </a:r>
            <a:endParaRPr dirty="0"/>
          </a:p>
        </p:txBody>
      </p:sp>
      <p:sp>
        <p:nvSpPr>
          <p:cNvPr id="194" name="Google Shape;194;p2"/>
          <p:cNvSpPr txBox="1">
            <a:spLocks noGrp="1"/>
          </p:cNvSpPr>
          <p:nvPr>
            <p:ph type="body" idx="4"/>
          </p:nvPr>
        </p:nvSpPr>
        <p:spPr>
          <a:xfrm>
            <a:off x="469899" y="678548"/>
            <a:ext cx="5699680" cy="5830938"/>
          </a:xfrm>
          <a:prstGeom prst="rect">
            <a:avLst/>
          </a:prstGeom>
          <a:noFill/>
          <a:ln>
            <a:noFill/>
          </a:ln>
        </p:spPr>
        <p:txBody>
          <a:bodyPr spcFirstLastPara="1" wrap="square" lIns="0" tIns="0" rIns="0" bIns="0" anchor="t" anchorCtr="0">
            <a:noAutofit/>
          </a:bodyPr>
          <a:lstStyle/>
          <a:p>
            <a:pPr marL="0" indent="0"/>
            <a:r>
              <a:rPr lang="en-GB" sz="1200" b="1" dirty="0">
                <a:latin typeface="Host Grotesk"/>
              </a:rPr>
              <a:t>Maximise Your Productivity, Minimise Your Costs</a:t>
            </a:r>
            <a:endParaRPr lang="en-GB" sz="1200" dirty="0">
              <a:latin typeface="Host Grotesk"/>
            </a:endParaRPr>
          </a:p>
          <a:p>
            <a:pPr marL="0" indent="0"/>
            <a:r>
              <a:rPr lang="en-GB" sz="1200" dirty="0">
                <a:latin typeface="Host Grotesk"/>
              </a:rPr>
              <a:t>Are you getting the most out of your Microsoft 365 investment? Many organisations are paying for licences they don't fully utilise, leading to unnecessary expenditure. Our Microsoft 365 Licensing Assessment is designed to reveal hidden savings and optimise your licensing strategy, ensuring you're only paying for what you need.</a:t>
            </a:r>
          </a:p>
          <a:p>
            <a:pPr marL="0" indent="0"/>
            <a:r>
              <a:rPr lang="en-GB" sz="1200" b="1" dirty="0">
                <a:latin typeface="Host Grotesk"/>
              </a:rPr>
              <a:t>Did you know?</a:t>
            </a:r>
            <a:endParaRPr lang="en-GB" sz="1200" dirty="0">
              <a:latin typeface="Host Grotesk"/>
            </a:endParaRPr>
          </a:p>
          <a:p>
            <a:pPr marL="0" lvl="0" indent="0" fontAlgn="base"/>
            <a:r>
              <a:rPr lang="en-GB" sz="1200" dirty="0">
                <a:latin typeface="Host Grotesk"/>
              </a:rPr>
              <a:t>Research indicates that a significant percentage of Microsoft 365 licences are often underutilised or not assigned at all. One report suggests that businesses could reduce their total Microsoft 365 costs by an average of 14% through better management of inactive licences.</a:t>
            </a:r>
          </a:p>
          <a:p>
            <a:pPr marL="0" lvl="0" indent="0" fontAlgn="base"/>
            <a:r>
              <a:rPr lang="en-GB" sz="1200" dirty="0">
                <a:latin typeface="Host Grotesk"/>
              </a:rPr>
              <a:t>Forrester Consulting states, "Microsoft 365 can reduce licensing costs by up to 60% compared to a patchwork of point solutions."</a:t>
            </a:r>
          </a:p>
          <a:p>
            <a:pPr marL="0" indent="0"/>
            <a:r>
              <a:rPr lang="en-GB" sz="1200" dirty="0">
                <a:latin typeface="Host Grotesk"/>
              </a:rPr>
              <a:t>Our assessment helps you avoid this waste and ensures you're leveraging the full potential of your Microsoft 365 suite.</a:t>
            </a:r>
          </a:p>
          <a:p>
            <a:pPr marL="0" indent="0"/>
            <a:r>
              <a:rPr lang="en-GB" sz="1200" b="1" dirty="0">
                <a:latin typeface="Host Grotesk"/>
              </a:rPr>
              <a:t>Service Description</a:t>
            </a:r>
            <a:endParaRPr lang="en-GB" sz="1200" dirty="0">
              <a:latin typeface="Host Grotesk"/>
            </a:endParaRPr>
          </a:p>
          <a:p>
            <a:pPr marL="0" indent="0"/>
            <a:r>
              <a:rPr lang="en-GB" sz="1200" dirty="0">
                <a:latin typeface="Host Grotesk"/>
              </a:rPr>
              <a:t>Our Microsoft 365 Licensing Assessment provides a comprehensive analysis of your current subscriptions, identifying underused services and opportunities to optimise your licences. We help you reduce costs without compromising on the capabilities your business needs to thrive. We delve deep into your usage patterns, ensuring that your licensing aligns perfectly with your operational requirements.</a:t>
            </a:r>
          </a:p>
          <a:p>
            <a:pPr marL="0" indent="0"/>
            <a:r>
              <a:rPr lang="en-GB" sz="1200" b="1" dirty="0">
                <a:latin typeface="Host Grotesk"/>
              </a:rPr>
              <a:t>Key Deliverables </a:t>
            </a:r>
          </a:p>
          <a:p>
            <a:pPr lvl="0" fontAlgn="base">
              <a:buFont typeface="Arial" panose="020B0604020202020204" pitchFamily="34" charset="0"/>
              <a:buChar char="•"/>
            </a:pPr>
            <a:r>
              <a:rPr lang="en-GB" sz="1200" dirty="0">
                <a:latin typeface="Host Grotesk"/>
              </a:rPr>
              <a:t>A comprehensive assessment report detailing our findings.</a:t>
            </a:r>
          </a:p>
          <a:p>
            <a:pPr lvl="0" fontAlgn="base">
              <a:buFont typeface="Arial" panose="020B0604020202020204" pitchFamily="34" charset="0"/>
              <a:buChar char="•"/>
            </a:pPr>
            <a:r>
              <a:rPr lang="en-GB" sz="1200" dirty="0">
                <a:latin typeface="Host Grotesk"/>
              </a:rPr>
              <a:t>A clear presentation summarising the report and providing actionable recommendations.</a:t>
            </a:r>
          </a:p>
          <a:p>
            <a:pPr lvl="0" fontAlgn="base">
              <a:buFont typeface="Arial" panose="020B0604020202020204" pitchFamily="34" charset="0"/>
              <a:buChar char="•"/>
            </a:pPr>
            <a:r>
              <a:rPr lang="en-GB" sz="1200" dirty="0">
                <a:latin typeface="Host Grotesk"/>
              </a:rPr>
              <a:t>An optimised Microsoft 365 licensing plan tailored to your organisation's specific needs.</a:t>
            </a:r>
          </a:p>
          <a:p>
            <a:pPr marL="0" indent="0"/>
            <a:endParaRPr lang="en-GB" sz="1200" dirty="0">
              <a:latin typeface="Host Grotesk"/>
            </a:endParaRPr>
          </a:p>
        </p:txBody>
      </p:sp>
      <p:sp>
        <p:nvSpPr>
          <p:cNvPr id="195" name="Google Shape;195;p2"/>
          <p:cNvSpPr txBox="1">
            <a:spLocks noGrp="1"/>
          </p:cNvSpPr>
          <p:nvPr>
            <p:ph type="body" idx="5"/>
          </p:nvPr>
        </p:nvSpPr>
        <p:spPr>
          <a:xfrm>
            <a:off x="7281737" y="3371970"/>
            <a:ext cx="4310743" cy="222047"/>
          </a:xfrm>
          <a:prstGeom prst="rect">
            <a:avLst/>
          </a:prstGeom>
          <a:noFill/>
          <a:ln>
            <a:noFill/>
          </a:ln>
        </p:spPr>
        <p:txBody>
          <a:bodyPr spcFirstLastPara="1" wrap="square" lIns="0" tIns="0" rIns="0" bIns="0" anchor="t" anchorCtr="0">
            <a:noAutofit/>
          </a:bodyPr>
          <a:lstStyle/>
          <a:p>
            <a:r>
              <a:rPr lang="en-GB" dirty="0"/>
              <a:t>PRICING</a:t>
            </a:r>
          </a:p>
        </p:txBody>
      </p:sp>
      <p:sp>
        <p:nvSpPr>
          <p:cNvPr id="196" name="Google Shape;196;p2"/>
          <p:cNvSpPr txBox="1">
            <a:spLocks noGrp="1"/>
          </p:cNvSpPr>
          <p:nvPr>
            <p:ph type="body" idx="6"/>
          </p:nvPr>
        </p:nvSpPr>
        <p:spPr>
          <a:xfrm>
            <a:off x="7300789" y="3855737"/>
            <a:ext cx="4421312" cy="2653749"/>
          </a:xfrm>
          <a:prstGeom prst="rect">
            <a:avLst/>
          </a:prstGeom>
          <a:noFill/>
          <a:ln>
            <a:noFill/>
          </a:ln>
        </p:spPr>
        <p:txBody>
          <a:bodyPr spcFirstLastPara="1" wrap="square" lIns="0" tIns="0" rIns="0" bIns="0" anchor="t" anchorCtr="0">
            <a:noAutofit/>
          </a:bodyPr>
          <a:lstStyle/>
          <a:p>
            <a:pPr marL="152400" indent="0">
              <a:buNone/>
            </a:pPr>
            <a:r>
              <a:rPr lang="en-GB" dirty="0"/>
              <a:t>Our pricing is structured to provide flexibility and value:</a:t>
            </a:r>
          </a:p>
          <a:p>
            <a:pPr lvl="0" fontAlgn="base"/>
            <a:r>
              <a:rPr lang="en-GB" b="1" dirty="0"/>
              <a:t>Fitted Pricing:</a:t>
            </a:r>
            <a:r>
              <a:rPr lang="en-GB" dirty="0"/>
              <a:t> Based on the size of your organisation and the complexity of your Microsoft 365 environment. This ensures you only pay for the level of service you require.</a:t>
            </a:r>
          </a:p>
          <a:p>
            <a:pPr lvl="0" fontAlgn="base"/>
            <a:endParaRPr lang="en-GB" dirty="0"/>
          </a:p>
          <a:p>
            <a:pPr lvl="0" fontAlgn="base"/>
            <a:r>
              <a:rPr lang="en-GB" b="1" dirty="0"/>
              <a:t>Fixed Price:</a:t>
            </a:r>
            <a:r>
              <a:rPr lang="en-GB" dirty="0"/>
              <a:t> A fixed price for a standard assessment, offering a clear and predictable cost.</a:t>
            </a:r>
          </a:p>
          <a:p>
            <a:pPr lvl="0" fontAlgn="base"/>
            <a:endParaRPr lang="en-GB" dirty="0"/>
          </a:p>
          <a:p>
            <a:pPr lvl="0" fontAlgn="base"/>
            <a:r>
              <a:rPr lang="en-GB" b="1" dirty="0"/>
              <a:t>Optional Add-ons:</a:t>
            </a:r>
            <a:r>
              <a:rPr lang="en-GB" dirty="0"/>
              <a:t> Additional services are available, such as ongoing optimisation support, quarterly reviews, and proactive reporting on licensing updates and potential actions via our Managed Microsoft 365 service offering.</a:t>
            </a:r>
          </a:p>
          <a:p>
            <a:pPr marL="171450" lvl="0" indent="-95250" algn="l" rtl="0">
              <a:lnSpc>
                <a:spcPct val="150000"/>
              </a:lnSpc>
              <a:spcBef>
                <a:spcPts val="0"/>
              </a:spcBef>
              <a:spcAft>
                <a:spcPts val="0"/>
              </a:spcAft>
              <a:buClr>
                <a:schemeClr val="lt1"/>
              </a:buClr>
              <a:buSzPts val="1200"/>
              <a:buNone/>
            </a:pPr>
            <a:endParaRPr dirty="0"/>
          </a:p>
        </p:txBody>
      </p:sp>
      <p:sp>
        <p:nvSpPr>
          <p:cNvPr id="197" name="Google Shape;197;p2"/>
          <p:cNvSpPr txBox="1"/>
          <p:nvPr/>
        </p:nvSpPr>
        <p:spPr>
          <a:xfrm>
            <a:off x="7690186" y="1946638"/>
            <a:ext cx="1746940" cy="917575"/>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1200"/>
              <a:buFont typeface="Arial"/>
              <a:buNone/>
            </a:pPr>
            <a:endParaRPr sz="1200" b="0" i="0" u="none" strike="noStrike" cap="none">
              <a:solidFill>
                <a:schemeClr val="lt1"/>
              </a:solidFill>
              <a:latin typeface="Host Grotesk Light"/>
              <a:ea typeface="Host Grotesk Light"/>
              <a:cs typeface="Host Grotesk Light"/>
              <a:sym typeface="Host Grotesk Light"/>
            </a:endParaRPr>
          </a:p>
        </p:txBody>
      </p:sp>
      <p:cxnSp>
        <p:nvCxnSpPr>
          <p:cNvPr id="198" name="Google Shape;198;p2"/>
          <p:cNvCxnSpPr/>
          <p:nvPr/>
        </p:nvCxnSpPr>
        <p:spPr>
          <a:xfrm>
            <a:off x="7281737" y="3739846"/>
            <a:ext cx="3627563" cy="0"/>
          </a:xfrm>
          <a:prstGeom prst="straightConnector1">
            <a:avLst/>
          </a:prstGeom>
          <a:noFill/>
          <a:ln w="12700" cap="flat" cmpd="sng">
            <a:solidFill>
              <a:schemeClr val="lt1"/>
            </a:solidFill>
            <a:prstDash val="solid"/>
            <a:miter lim="800000"/>
            <a:headEnd type="none" w="sm" len="sm"/>
            <a:tailEnd type="none" w="sm" len="sm"/>
          </a:ln>
        </p:spPr>
      </p:cxnSp>
      <p:sp>
        <p:nvSpPr>
          <p:cNvPr id="199" name="Google Shape;199;p2"/>
          <p:cNvSpPr/>
          <p:nvPr/>
        </p:nvSpPr>
        <p:spPr>
          <a:xfrm>
            <a:off x="0" y="6766633"/>
            <a:ext cx="12192000" cy="127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6" name="Google Shape;236;p4"/>
          <p:cNvSpPr/>
          <p:nvPr/>
        </p:nvSpPr>
        <p:spPr>
          <a:xfrm>
            <a:off x="0" y="0"/>
            <a:ext cx="12193585" cy="6858301"/>
          </a:xfrm>
          <a:prstGeom prst="rect">
            <a:avLst/>
          </a:prstGeom>
          <a:solidFill>
            <a:schemeClr val="tx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37" name="Google Shape;237;p4"/>
          <p:cNvSpPr txBox="1">
            <a:spLocks noGrp="1"/>
          </p:cNvSpPr>
          <p:nvPr>
            <p:ph type="body" idx="1"/>
          </p:nvPr>
        </p:nvSpPr>
        <p:spPr>
          <a:xfrm>
            <a:off x="469899" y="445781"/>
            <a:ext cx="3695701" cy="222047"/>
          </a:xfrm>
          <a:prstGeom prst="rect">
            <a:avLst/>
          </a:prstGeom>
          <a:noFill/>
          <a:ln>
            <a:noFill/>
          </a:ln>
        </p:spPr>
        <p:txBody>
          <a:bodyPr spcFirstLastPara="1" wrap="square" lIns="0" tIns="0" rIns="0" bIns="0" anchor="t" anchorCtr="0">
            <a:noAutofit/>
          </a:bodyPr>
          <a:lstStyle/>
          <a:p>
            <a:pPr marL="0" lvl="0" indent="0">
              <a:lnSpc>
                <a:spcPct val="168000"/>
              </a:lnSpc>
              <a:buClr>
                <a:schemeClr val="dk2"/>
              </a:buClr>
              <a:buSzPts val="1000"/>
            </a:pPr>
            <a:r>
              <a:rPr lang="en-GB" dirty="0"/>
              <a:t>MICROSOFT 365 LICENSING ASSESSMENT</a:t>
            </a:r>
            <a:endParaRPr dirty="0"/>
          </a:p>
        </p:txBody>
      </p:sp>
      <p:sp>
        <p:nvSpPr>
          <p:cNvPr id="239" name="Google Shape;239;p4"/>
          <p:cNvSpPr txBox="1">
            <a:spLocks noGrp="1"/>
          </p:cNvSpPr>
          <p:nvPr>
            <p:ph type="body" idx="4"/>
          </p:nvPr>
        </p:nvSpPr>
        <p:spPr>
          <a:xfrm>
            <a:off x="3394369" y="2074936"/>
            <a:ext cx="2523206" cy="814882"/>
          </a:xfrm>
          <a:prstGeom prst="rect">
            <a:avLst/>
          </a:prstGeom>
          <a:noFill/>
          <a:ln>
            <a:noFill/>
          </a:ln>
        </p:spPr>
        <p:txBody>
          <a:bodyPr spcFirstLastPara="1" wrap="square" lIns="0" tIns="0" rIns="0" bIns="0" anchor="t" anchorCtr="0">
            <a:noAutofit/>
          </a:bodyPr>
          <a:lstStyle/>
          <a:p>
            <a:pPr marL="0" lvl="0" indent="0"/>
            <a:r>
              <a:rPr lang="en-GB" dirty="0">
                <a:latin typeface="Host Grotesk"/>
              </a:rPr>
              <a:t>Optimised Productivity:</a:t>
            </a:r>
            <a:br>
              <a:rPr lang="en-GB" b="0" dirty="0">
                <a:latin typeface="Host Grotesk"/>
                <a:ea typeface="Host Grotesk"/>
                <a:cs typeface="Host Grotesk"/>
                <a:sym typeface="Host Grotesk"/>
              </a:rPr>
            </a:br>
            <a:r>
              <a:rPr lang="en-GB" b="0" dirty="0">
                <a:latin typeface="Host Grotesk"/>
                <a:ea typeface="Host Grotesk"/>
                <a:cs typeface="Host Grotesk"/>
                <a:sym typeface="Host Grotesk"/>
              </a:rPr>
              <a:t>Ensure your employees have the right tools for the job, maximising their efficiency and productivity.</a:t>
            </a:r>
            <a:endParaRPr dirty="0"/>
          </a:p>
        </p:txBody>
      </p:sp>
      <p:sp>
        <p:nvSpPr>
          <p:cNvPr id="240" name="Google Shape;240;p4"/>
          <p:cNvSpPr txBox="1">
            <a:spLocks noGrp="1"/>
          </p:cNvSpPr>
          <p:nvPr>
            <p:ph type="body" idx="5"/>
          </p:nvPr>
        </p:nvSpPr>
        <p:spPr>
          <a:xfrm>
            <a:off x="495281" y="2074935"/>
            <a:ext cx="2523206" cy="814883"/>
          </a:xfrm>
          <a:prstGeom prst="rect">
            <a:avLst/>
          </a:prstGeom>
          <a:noFill/>
          <a:ln>
            <a:noFill/>
          </a:ln>
        </p:spPr>
        <p:txBody>
          <a:bodyPr spcFirstLastPara="1" wrap="square" lIns="0" tIns="0" rIns="0" bIns="0" anchor="t" anchorCtr="0">
            <a:noAutofit/>
          </a:bodyPr>
          <a:lstStyle/>
          <a:p>
            <a:pPr marL="0" lvl="0" indent="0"/>
            <a:r>
              <a:rPr lang="en-GB" dirty="0">
                <a:latin typeface="Host Grotesk"/>
              </a:rPr>
              <a:t>Cost Reduction: </a:t>
            </a:r>
            <a:br>
              <a:rPr lang="en-GB" b="0" dirty="0">
                <a:latin typeface="Host Grotesk"/>
                <a:ea typeface="Host Grotesk"/>
                <a:cs typeface="Host Grotesk"/>
                <a:sym typeface="Host Grotesk"/>
              </a:rPr>
            </a:br>
            <a:r>
              <a:rPr lang="en-GB" b="0" dirty="0">
                <a:latin typeface="Host Grotesk"/>
                <a:ea typeface="Host Grotesk"/>
                <a:cs typeface="Host Grotesk"/>
                <a:sym typeface="Host Grotesk"/>
              </a:rPr>
              <a:t>Identify and eliminate unnecessary licensing costs by uncovering underutilised or redundant licences.</a:t>
            </a:r>
            <a:endParaRPr dirty="0"/>
          </a:p>
        </p:txBody>
      </p:sp>
      <p:sp>
        <p:nvSpPr>
          <p:cNvPr id="241" name="Google Shape;241;p4"/>
          <p:cNvSpPr txBox="1">
            <a:spLocks noGrp="1"/>
          </p:cNvSpPr>
          <p:nvPr>
            <p:ph type="body" idx="6"/>
          </p:nvPr>
        </p:nvSpPr>
        <p:spPr>
          <a:xfrm>
            <a:off x="492705" y="3170278"/>
            <a:ext cx="2523206" cy="957052"/>
          </a:xfrm>
          <a:prstGeom prst="rect">
            <a:avLst/>
          </a:prstGeom>
          <a:noFill/>
          <a:ln>
            <a:noFill/>
          </a:ln>
        </p:spPr>
        <p:txBody>
          <a:bodyPr spcFirstLastPara="1" wrap="square" lIns="0" tIns="0" rIns="0" bIns="0" anchor="t" anchorCtr="0">
            <a:noAutofit/>
          </a:bodyPr>
          <a:lstStyle/>
          <a:p>
            <a:pPr marL="0" lvl="0" indent="0"/>
            <a:r>
              <a:rPr lang="en-GB" dirty="0">
                <a:latin typeface="Host Grotesk"/>
              </a:rPr>
              <a:t>Data-Driven Decisions: </a:t>
            </a:r>
            <a:br>
              <a:rPr lang="en-GB" b="0" dirty="0">
                <a:latin typeface="Host Grotesk"/>
                <a:ea typeface="Host Grotesk"/>
                <a:cs typeface="Host Grotesk"/>
                <a:sym typeface="Host Grotesk"/>
              </a:rPr>
            </a:br>
            <a:r>
              <a:rPr lang="en-GB" b="0" dirty="0">
                <a:latin typeface="Host Grotesk"/>
                <a:ea typeface="Host Grotesk"/>
                <a:cs typeface="Host Grotesk"/>
                <a:sym typeface="Host Grotesk"/>
              </a:rPr>
              <a:t>Make informed decisions about your Microsoft 365 strategy based on detailed analysis and expert recommendations.</a:t>
            </a:r>
            <a:endParaRPr dirty="0"/>
          </a:p>
        </p:txBody>
      </p:sp>
      <p:sp>
        <p:nvSpPr>
          <p:cNvPr id="245" name="Google Shape;245;p4"/>
          <p:cNvSpPr txBox="1">
            <a:spLocks noGrp="1"/>
          </p:cNvSpPr>
          <p:nvPr>
            <p:ph type="body" idx="13"/>
          </p:nvPr>
        </p:nvSpPr>
        <p:spPr>
          <a:xfrm>
            <a:off x="492704" y="997540"/>
            <a:ext cx="3695701" cy="222047"/>
          </a:xfrm>
          <a:prstGeom prst="rect">
            <a:avLst/>
          </a:prstGeom>
          <a:noFill/>
          <a:ln>
            <a:noFill/>
          </a:ln>
        </p:spPr>
        <p:txBody>
          <a:bodyPr spcFirstLastPara="1" wrap="square" lIns="0" tIns="0" rIns="0" bIns="0" anchor="t" anchorCtr="0">
            <a:noAutofit/>
          </a:bodyPr>
          <a:lstStyle/>
          <a:p>
            <a:pPr marL="0" lvl="0" indent="0" algn="l" rtl="0">
              <a:lnSpc>
                <a:spcPct val="101428"/>
              </a:lnSpc>
              <a:spcBef>
                <a:spcPts val="0"/>
              </a:spcBef>
              <a:spcAft>
                <a:spcPts val="0"/>
              </a:spcAft>
              <a:buClr>
                <a:schemeClr val="lt1"/>
              </a:buClr>
              <a:buSzPts val="1400"/>
              <a:buFont typeface="Arial"/>
              <a:buNone/>
            </a:pPr>
            <a:r>
              <a:rPr lang="en-GB"/>
              <a:t>KEY FEATURES AND BENEFITS</a:t>
            </a:r>
            <a:endParaRPr/>
          </a:p>
        </p:txBody>
      </p:sp>
      <p:sp>
        <p:nvSpPr>
          <p:cNvPr id="248" name="Google Shape;248;p4"/>
          <p:cNvSpPr txBox="1">
            <a:spLocks noGrp="1"/>
          </p:cNvSpPr>
          <p:nvPr>
            <p:ph type="body" idx="16"/>
          </p:nvPr>
        </p:nvSpPr>
        <p:spPr>
          <a:xfrm>
            <a:off x="9192545" y="2074936"/>
            <a:ext cx="2523206" cy="814876"/>
          </a:xfrm>
          <a:prstGeom prst="rect">
            <a:avLst/>
          </a:prstGeom>
          <a:noFill/>
          <a:ln>
            <a:noFill/>
          </a:ln>
        </p:spPr>
        <p:txBody>
          <a:bodyPr spcFirstLastPara="1" wrap="square" lIns="0" tIns="0" rIns="0" bIns="0" anchor="t" anchorCtr="0">
            <a:noAutofit/>
          </a:bodyPr>
          <a:lstStyle/>
          <a:p>
            <a:pPr marL="0" lvl="0" indent="0"/>
            <a:r>
              <a:rPr lang="en-GB" dirty="0">
                <a:latin typeface="Host Grotesk"/>
              </a:rPr>
              <a:t>Strategic Alignment: </a:t>
            </a:r>
          </a:p>
          <a:p>
            <a:pPr marL="0" lvl="0" indent="0"/>
            <a:r>
              <a:rPr lang="en-GB" b="0" dirty="0">
                <a:latin typeface="Host Grotesk"/>
                <a:ea typeface="Host Grotesk"/>
                <a:cs typeface="Host Grotesk"/>
                <a:sym typeface="Host Grotesk"/>
              </a:rPr>
              <a:t>Align your Microsoft 365 investment with your overall business objectives.</a:t>
            </a:r>
            <a:endParaRPr dirty="0"/>
          </a:p>
        </p:txBody>
      </p:sp>
      <p:sp>
        <p:nvSpPr>
          <p:cNvPr id="249" name="Google Shape;249;p4"/>
          <p:cNvSpPr txBox="1">
            <a:spLocks noGrp="1"/>
          </p:cNvSpPr>
          <p:nvPr>
            <p:ph type="body" idx="17"/>
          </p:nvPr>
        </p:nvSpPr>
        <p:spPr>
          <a:xfrm>
            <a:off x="6293457" y="2074935"/>
            <a:ext cx="2523206" cy="814879"/>
          </a:xfrm>
          <a:prstGeom prst="rect">
            <a:avLst/>
          </a:prstGeom>
          <a:noFill/>
          <a:ln>
            <a:noFill/>
          </a:ln>
        </p:spPr>
        <p:txBody>
          <a:bodyPr spcFirstLastPara="1" wrap="square" lIns="0" tIns="0" rIns="0" bIns="0" anchor="t" anchorCtr="0">
            <a:noAutofit/>
          </a:bodyPr>
          <a:lstStyle/>
          <a:p>
            <a:pPr marL="0" lvl="0" indent="0"/>
            <a:r>
              <a:rPr lang="en-GB" dirty="0">
                <a:latin typeface="Host Grotesk"/>
              </a:rPr>
              <a:t>Improved Compliance: </a:t>
            </a:r>
            <a:br>
              <a:rPr lang="en-GB" b="0" dirty="0">
                <a:latin typeface="Host Grotesk"/>
                <a:ea typeface="Host Grotesk"/>
                <a:cs typeface="Host Grotesk"/>
                <a:sym typeface="Host Grotesk"/>
              </a:rPr>
            </a:br>
            <a:r>
              <a:rPr lang="en-GB" b="0" dirty="0">
                <a:latin typeface="Host Grotesk"/>
                <a:ea typeface="Host Grotesk"/>
                <a:cs typeface="Host Grotesk"/>
                <a:sym typeface="Host Grotesk"/>
              </a:rPr>
              <a:t>Gain a clear understanding of your licensing position, reducing the risk of non-compliance</a:t>
            </a:r>
            <a:endParaRPr dirty="0"/>
          </a:p>
        </p:txBody>
      </p:sp>
      <p:cxnSp>
        <p:nvCxnSpPr>
          <p:cNvPr id="255" name="Google Shape;255;p4"/>
          <p:cNvCxnSpPr/>
          <p:nvPr/>
        </p:nvCxnSpPr>
        <p:spPr>
          <a:xfrm>
            <a:off x="479425" y="1932770"/>
            <a:ext cx="2389505" cy="0"/>
          </a:xfrm>
          <a:prstGeom prst="straightConnector1">
            <a:avLst/>
          </a:prstGeom>
          <a:noFill/>
          <a:ln w="9525" cap="flat" cmpd="sng">
            <a:solidFill>
              <a:schemeClr val="lt1"/>
            </a:solidFill>
            <a:prstDash val="solid"/>
            <a:miter lim="800000"/>
            <a:headEnd type="none" w="sm" len="sm"/>
            <a:tailEnd type="none" w="sm" len="sm"/>
          </a:ln>
        </p:spPr>
      </p:cxnSp>
      <p:cxnSp>
        <p:nvCxnSpPr>
          <p:cNvPr id="256" name="Google Shape;256;p4"/>
          <p:cNvCxnSpPr/>
          <p:nvPr/>
        </p:nvCxnSpPr>
        <p:spPr>
          <a:xfrm>
            <a:off x="3392652" y="1932770"/>
            <a:ext cx="2389505" cy="0"/>
          </a:xfrm>
          <a:prstGeom prst="straightConnector1">
            <a:avLst/>
          </a:prstGeom>
          <a:noFill/>
          <a:ln w="9525" cap="flat" cmpd="sng">
            <a:solidFill>
              <a:schemeClr val="lt1"/>
            </a:solidFill>
            <a:prstDash val="solid"/>
            <a:miter lim="800000"/>
            <a:headEnd type="none" w="sm" len="sm"/>
            <a:tailEnd type="none" w="sm" len="sm"/>
          </a:ln>
        </p:spPr>
      </p:cxnSp>
      <p:cxnSp>
        <p:nvCxnSpPr>
          <p:cNvPr id="257" name="Google Shape;257;p4"/>
          <p:cNvCxnSpPr/>
          <p:nvPr/>
        </p:nvCxnSpPr>
        <p:spPr>
          <a:xfrm>
            <a:off x="6311900" y="1932770"/>
            <a:ext cx="2389505" cy="0"/>
          </a:xfrm>
          <a:prstGeom prst="straightConnector1">
            <a:avLst/>
          </a:prstGeom>
          <a:noFill/>
          <a:ln w="9525" cap="flat" cmpd="sng">
            <a:solidFill>
              <a:schemeClr val="lt1"/>
            </a:solidFill>
            <a:prstDash val="solid"/>
            <a:miter lim="800000"/>
            <a:headEnd type="none" w="sm" len="sm"/>
            <a:tailEnd type="none" w="sm" len="sm"/>
          </a:ln>
        </p:spPr>
      </p:cxnSp>
      <p:cxnSp>
        <p:nvCxnSpPr>
          <p:cNvPr id="258" name="Google Shape;258;p4"/>
          <p:cNvCxnSpPr/>
          <p:nvPr/>
        </p:nvCxnSpPr>
        <p:spPr>
          <a:xfrm>
            <a:off x="9180830" y="1932770"/>
            <a:ext cx="2389505" cy="0"/>
          </a:xfrm>
          <a:prstGeom prst="straightConnector1">
            <a:avLst/>
          </a:prstGeom>
          <a:noFill/>
          <a:ln w="9525" cap="flat" cmpd="sng">
            <a:solidFill>
              <a:schemeClr val="lt1"/>
            </a:solidFill>
            <a:prstDash val="solid"/>
            <a:miter lim="800000"/>
            <a:headEnd type="none" w="sm" len="sm"/>
            <a:tailEnd type="none" w="sm" len="sm"/>
          </a:ln>
        </p:spPr>
      </p:cxnSp>
      <p:cxnSp>
        <p:nvCxnSpPr>
          <p:cNvPr id="259" name="Google Shape;259;p4"/>
          <p:cNvCxnSpPr/>
          <p:nvPr/>
        </p:nvCxnSpPr>
        <p:spPr>
          <a:xfrm>
            <a:off x="479425" y="3030050"/>
            <a:ext cx="2389505" cy="0"/>
          </a:xfrm>
          <a:prstGeom prst="straightConnector1">
            <a:avLst/>
          </a:prstGeom>
          <a:noFill/>
          <a:ln w="9525" cap="flat" cmpd="sng">
            <a:solidFill>
              <a:schemeClr val="lt1"/>
            </a:solidFill>
            <a:prstDash val="solid"/>
            <a:miter lim="800000"/>
            <a:headEnd type="none" w="sm" len="sm"/>
            <a:tailEnd type="none" w="sm" len="sm"/>
          </a:ln>
        </p:spPr>
      </p:cxnSp>
      <p:cxnSp>
        <p:nvCxnSpPr>
          <p:cNvPr id="260" name="Google Shape;260;p4"/>
          <p:cNvCxnSpPr/>
          <p:nvPr/>
        </p:nvCxnSpPr>
        <p:spPr>
          <a:xfrm>
            <a:off x="3392652" y="3030050"/>
            <a:ext cx="2389505" cy="0"/>
          </a:xfrm>
          <a:prstGeom prst="straightConnector1">
            <a:avLst/>
          </a:prstGeom>
          <a:noFill/>
          <a:ln w="9525" cap="flat" cmpd="sng">
            <a:solidFill>
              <a:schemeClr val="lt1"/>
            </a:solidFill>
            <a:prstDash val="solid"/>
            <a:miter lim="800000"/>
            <a:headEnd type="none" w="sm" len="sm"/>
            <a:tailEnd type="none" w="sm" len="sm"/>
          </a:ln>
        </p:spPr>
      </p:cxnSp>
      <p:cxnSp>
        <p:nvCxnSpPr>
          <p:cNvPr id="261" name="Google Shape;261;p4"/>
          <p:cNvCxnSpPr/>
          <p:nvPr/>
        </p:nvCxnSpPr>
        <p:spPr>
          <a:xfrm>
            <a:off x="6311900" y="3030050"/>
            <a:ext cx="2389505" cy="0"/>
          </a:xfrm>
          <a:prstGeom prst="straightConnector1">
            <a:avLst/>
          </a:prstGeom>
          <a:noFill/>
          <a:ln w="9525" cap="flat" cmpd="sng">
            <a:solidFill>
              <a:schemeClr val="lt1"/>
            </a:solidFill>
            <a:prstDash val="solid"/>
            <a:miter lim="800000"/>
            <a:headEnd type="none" w="sm" len="sm"/>
            <a:tailEnd type="none" w="sm" len="sm"/>
          </a:ln>
        </p:spPr>
      </p:cxnSp>
      <p:cxnSp>
        <p:nvCxnSpPr>
          <p:cNvPr id="262" name="Google Shape;262;p4"/>
          <p:cNvCxnSpPr/>
          <p:nvPr/>
        </p:nvCxnSpPr>
        <p:spPr>
          <a:xfrm>
            <a:off x="9180830" y="3030050"/>
            <a:ext cx="2389505" cy="0"/>
          </a:xfrm>
          <a:prstGeom prst="straightConnector1">
            <a:avLst/>
          </a:prstGeom>
          <a:noFill/>
          <a:ln w="9525" cap="flat" cmpd="sng">
            <a:solidFill>
              <a:schemeClr val="lt1"/>
            </a:solidFill>
            <a:prstDash val="solid"/>
            <a:miter lim="800000"/>
            <a:headEnd type="none" w="sm" len="sm"/>
            <a:tailEnd type="none" w="sm" len="sm"/>
          </a:ln>
        </p:spPr>
      </p:cxnSp>
      <p:cxnSp>
        <p:nvCxnSpPr>
          <p:cNvPr id="263" name="Google Shape;263;p4"/>
          <p:cNvCxnSpPr/>
          <p:nvPr/>
        </p:nvCxnSpPr>
        <p:spPr>
          <a:xfrm>
            <a:off x="469899" y="4225653"/>
            <a:ext cx="2389505" cy="0"/>
          </a:xfrm>
          <a:prstGeom prst="straightConnector1">
            <a:avLst/>
          </a:prstGeom>
          <a:noFill/>
          <a:ln w="9525" cap="flat" cmpd="sng">
            <a:solidFill>
              <a:schemeClr val="lt1"/>
            </a:solidFill>
            <a:prstDash val="solid"/>
            <a:miter lim="800000"/>
            <a:headEnd type="none" w="sm" len="sm"/>
            <a:tailEnd type="none" w="sm" len="sm"/>
          </a:ln>
        </p:spPr>
      </p:cxnSp>
      <p:sp>
        <p:nvSpPr>
          <p:cNvPr id="271" name="Google Shape;271;p4"/>
          <p:cNvSpPr/>
          <p:nvPr/>
        </p:nvSpPr>
        <p:spPr>
          <a:xfrm>
            <a:off x="0" y="6766633"/>
            <a:ext cx="12192000" cy="127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6"/>
          <p:cNvSpPr txBox="1">
            <a:spLocks noGrp="1"/>
          </p:cNvSpPr>
          <p:nvPr>
            <p:ph type="body" idx="1"/>
          </p:nvPr>
        </p:nvSpPr>
        <p:spPr>
          <a:xfrm>
            <a:off x="469900" y="445781"/>
            <a:ext cx="3530600" cy="222047"/>
          </a:xfrm>
          <a:prstGeom prst="rect">
            <a:avLst/>
          </a:prstGeom>
          <a:noFill/>
          <a:ln>
            <a:noFill/>
          </a:ln>
        </p:spPr>
        <p:txBody>
          <a:bodyPr spcFirstLastPara="1" wrap="square" lIns="0" tIns="0" rIns="0" bIns="0" anchor="t" anchorCtr="0">
            <a:noAutofit/>
          </a:bodyPr>
          <a:lstStyle/>
          <a:p>
            <a:pPr marL="0" lvl="0" indent="0">
              <a:lnSpc>
                <a:spcPct val="168000"/>
              </a:lnSpc>
              <a:buClr>
                <a:schemeClr val="dk2"/>
              </a:buClr>
              <a:buSzPts val="1000"/>
            </a:pPr>
            <a:r>
              <a:rPr lang="en-GB" dirty="0"/>
              <a:t>MICROSOFT 365 LICENSING ASSESSMENT</a:t>
            </a:r>
            <a:endParaRPr dirty="0"/>
          </a:p>
        </p:txBody>
      </p:sp>
      <p:sp>
        <p:nvSpPr>
          <p:cNvPr id="299" name="Google Shape;299;p6"/>
          <p:cNvSpPr txBox="1">
            <a:spLocks noGrp="1"/>
          </p:cNvSpPr>
          <p:nvPr>
            <p:ph type="body" idx="2"/>
          </p:nvPr>
        </p:nvSpPr>
        <p:spPr>
          <a:xfrm>
            <a:off x="469899" y="997540"/>
            <a:ext cx="3695701" cy="222047"/>
          </a:xfrm>
          <a:prstGeom prst="rect">
            <a:avLst/>
          </a:prstGeom>
          <a:noFill/>
          <a:ln>
            <a:noFill/>
          </a:ln>
        </p:spPr>
        <p:txBody>
          <a:bodyPr spcFirstLastPara="1" wrap="square" lIns="0" tIns="0" rIns="0" bIns="0" anchor="t" anchorCtr="0">
            <a:noAutofit/>
          </a:bodyPr>
          <a:lstStyle/>
          <a:p>
            <a:pPr marL="0" lvl="0" indent="0" algn="l" rtl="0">
              <a:lnSpc>
                <a:spcPct val="101428"/>
              </a:lnSpc>
              <a:spcBef>
                <a:spcPts val="0"/>
              </a:spcBef>
              <a:spcAft>
                <a:spcPts val="0"/>
              </a:spcAft>
              <a:buClr>
                <a:schemeClr val="lt1"/>
              </a:buClr>
              <a:buSzPts val="1400"/>
              <a:buFont typeface="Arial"/>
              <a:buNone/>
            </a:pPr>
            <a:r>
              <a:rPr lang="en-GB"/>
              <a:t>WHY CYBIT?</a:t>
            </a:r>
            <a:endParaRPr/>
          </a:p>
          <a:p>
            <a:pPr marL="0" lvl="0" indent="0" algn="l" rtl="0">
              <a:lnSpc>
                <a:spcPct val="101428"/>
              </a:lnSpc>
              <a:spcBef>
                <a:spcPts val="0"/>
              </a:spcBef>
              <a:spcAft>
                <a:spcPts val="0"/>
              </a:spcAft>
              <a:buClr>
                <a:schemeClr val="lt1"/>
              </a:buClr>
              <a:buSzPts val="1400"/>
              <a:buFont typeface="Arial"/>
              <a:buNone/>
            </a:pPr>
            <a:endParaRPr/>
          </a:p>
        </p:txBody>
      </p:sp>
      <p:sp>
        <p:nvSpPr>
          <p:cNvPr id="300" name="Google Shape;300;p6"/>
          <p:cNvSpPr txBox="1">
            <a:spLocks noGrp="1"/>
          </p:cNvSpPr>
          <p:nvPr>
            <p:ph type="body" idx="3"/>
          </p:nvPr>
        </p:nvSpPr>
        <p:spPr>
          <a:xfrm>
            <a:off x="4000500" y="1403655"/>
            <a:ext cx="6954089" cy="402803"/>
          </a:xfrm>
          <a:prstGeom prst="rect">
            <a:avLst/>
          </a:prstGeom>
          <a:noFill/>
          <a:ln>
            <a:noFill/>
          </a:ln>
        </p:spPr>
        <p:txBody>
          <a:bodyPr spcFirstLastPara="1" wrap="square" lIns="0" tIns="0" rIns="0" bIns="0" anchor="t" anchorCtr="0">
            <a:noAutofit/>
          </a:bodyPr>
          <a:lstStyle/>
          <a:p>
            <a:pPr marL="252000" indent="0"/>
            <a:r>
              <a:rPr lang="en-GB" dirty="0"/>
              <a:t>Choosing the right partner for your Microsoft 365 Licensing Assessment is crucial. Here's why Cybit stands out:</a:t>
            </a:r>
          </a:p>
        </p:txBody>
      </p:sp>
      <p:sp>
        <p:nvSpPr>
          <p:cNvPr id="301" name="Google Shape;301;p6"/>
          <p:cNvSpPr txBox="1">
            <a:spLocks noGrp="1"/>
          </p:cNvSpPr>
          <p:nvPr>
            <p:ph type="body" idx="4"/>
          </p:nvPr>
        </p:nvSpPr>
        <p:spPr>
          <a:xfrm>
            <a:off x="839890" y="2673262"/>
            <a:ext cx="3325710" cy="1067548"/>
          </a:xfrm>
          <a:prstGeom prst="rect">
            <a:avLst/>
          </a:prstGeom>
          <a:noFill/>
          <a:ln>
            <a:noFill/>
          </a:ln>
        </p:spPr>
        <p:txBody>
          <a:bodyPr spcFirstLastPara="1" wrap="square" lIns="0" tIns="0" rIns="0" bIns="0" anchor="t" anchorCtr="0">
            <a:noAutofit/>
          </a:bodyPr>
          <a:lstStyle/>
          <a:p>
            <a:pPr marL="0" lvl="0" indent="0">
              <a:buSzPts val="1000"/>
            </a:pPr>
            <a:r>
              <a:rPr lang="en-GB" sz="1200" b="1" dirty="0">
                <a:latin typeface="Host Grotesk"/>
              </a:rPr>
              <a:t>Microsoft Solution Partner Specialisations:</a:t>
            </a:r>
            <a:br>
              <a:rPr lang="en-GB" b="1" dirty="0">
                <a:latin typeface="Host Grotesk SemiBold"/>
                <a:ea typeface="Host Grotesk SemiBold"/>
                <a:cs typeface="Host Grotesk SemiBold"/>
                <a:sym typeface="Host Grotesk SemiBold"/>
              </a:rPr>
            </a:br>
            <a:r>
              <a:rPr lang="en-GB" dirty="0">
                <a:latin typeface="Host Grotesk"/>
                <a:ea typeface="Host Grotesk"/>
                <a:cs typeface="Host Grotesk"/>
                <a:sym typeface="Host Grotesk"/>
              </a:rPr>
              <a:t>Cybit holds Microsoft Solution Partner specialisations across key areas:</a:t>
            </a:r>
          </a:p>
          <a:p>
            <a:pPr marL="0" lvl="0" indent="0">
              <a:buSzPts val="1000"/>
            </a:pPr>
            <a:r>
              <a:rPr lang="en-GB" dirty="0">
                <a:latin typeface="Host Grotesk"/>
                <a:ea typeface="Host Grotesk"/>
                <a:cs typeface="Host Grotesk"/>
                <a:sym typeface="Host Grotesk"/>
              </a:rPr>
              <a:t>○	Modern Work</a:t>
            </a:r>
          </a:p>
          <a:p>
            <a:pPr marL="0" lvl="0" indent="0">
              <a:buSzPts val="1000"/>
            </a:pPr>
            <a:r>
              <a:rPr lang="en-GB" dirty="0">
                <a:latin typeface="Host Grotesk"/>
                <a:ea typeface="Host Grotesk"/>
                <a:cs typeface="Host Grotesk"/>
                <a:sym typeface="Host Grotesk"/>
              </a:rPr>
              <a:t>○	Infrastructure</a:t>
            </a:r>
          </a:p>
          <a:p>
            <a:pPr marL="0" lvl="0" indent="0">
              <a:buSzPts val="1000"/>
            </a:pPr>
            <a:r>
              <a:rPr lang="en-GB" dirty="0">
                <a:latin typeface="Host Grotesk"/>
                <a:ea typeface="Host Grotesk"/>
                <a:cs typeface="Host Grotesk"/>
                <a:sym typeface="Host Grotesk"/>
              </a:rPr>
              <a:t>○	Data &amp; AI</a:t>
            </a:r>
          </a:p>
          <a:p>
            <a:pPr marL="0" lvl="0" indent="0">
              <a:buSzPts val="1000"/>
            </a:pPr>
            <a:endParaRPr dirty="0"/>
          </a:p>
        </p:txBody>
      </p:sp>
      <p:sp>
        <p:nvSpPr>
          <p:cNvPr id="302" name="Google Shape;302;p6"/>
          <p:cNvSpPr txBox="1">
            <a:spLocks noGrp="1"/>
          </p:cNvSpPr>
          <p:nvPr>
            <p:ph type="body" idx="5"/>
          </p:nvPr>
        </p:nvSpPr>
        <p:spPr>
          <a:xfrm>
            <a:off x="4630223" y="2673262"/>
            <a:ext cx="2803292" cy="994170"/>
          </a:xfrm>
          <a:prstGeom prst="rect">
            <a:avLst/>
          </a:prstGeom>
          <a:noFill/>
          <a:ln>
            <a:noFill/>
          </a:ln>
        </p:spPr>
        <p:txBody>
          <a:bodyPr spcFirstLastPara="1" wrap="square" lIns="0" tIns="0" rIns="0" bIns="0" anchor="t" anchorCtr="0">
            <a:noAutofit/>
          </a:bodyPr>
          <a:lstStyle/>
          <a:p>
            <a:pPr marL="0" lvl="0" indent="0">
              <a:buSzPts val="1000"/>
            </a:pPr>
            <a:r>
              <a:rPr lang="en-GB" sz="1200" b="1" dirty="0">
                <a:latin typeface="Host Grotesk"/>
              </a:rPr>
              <a:t>Proven Experience:</a:t>
            </a:r>
            <a:r>
              <a:rPr lang="en-GB" sz="1200" dirty="0">
                <a:latin typeface="Host Grotesk"/>
              </a:rPr>
              <a:t> </a:t>
            </a:r>
            <a:br>
              <a:rPr lang="en-GB" b="1" dirty="0">
                <a:latin typeface="Host Grotesk SemiBold"/>
                <a:ea typeface="Host Grotesk SemiBold"/>
                <a:cs typeface="Host Grotesk SemiBold"/>
                <a:sym typeface="Host Grotesk SemiBold"/>
              </a:rPr>
            </a:br>
            <a:r>
              <a:rPr lang="en-GB" dirty="0">
                <a:latin typeface="Host Grotesk"/>
                <a:ea typeface="Host Grotesk"/>
                <a:cs typeface="Host Grotesk"/>
                <a:sym typeface="Host Grotesk"/>
              </a:rPr>
              <a:t>With over 30 years of experience in managing and supporting customers across the UK, COMPANY has a long and successful track record. We understand the unique challenges and opportunities faced by UK businesses.</a:t>
            </a:r>
            <a:endParaRPr dirty="0"/>
          </a:p>
        </p:txBody>
      </p:sp>
      <p:sp>
        <p:nvSpPr>
          <p:cNvPr id="303" name="Google Shape;303;p6"/>
          <p:cNvSpPr txBox="1">
            <a:spLocks noGrp="1"/>
          </p:cNvSpPr>
          <p:nvPr>
            <p:ph type="body" idx="6"/>
          </p:nvPr>
        </p:nvSpPr>
        <p:spPr>
          <a:xfrm>
            <a:off x="8299140" y="2673262"/>
            <a:ext cx="2803292" cy="833582"/>
          </a:xfrm>
          <a:prstGeom prst="rect">
            <a:avLst/>
          </a:prstGeom>
          <a:noFill/>
          <a:ln>
            <a:noFill/>
          </a:ln>
        </p:spPr>
        <p:txBody>
          <a:bodyPr spcFirstLastPara="1" wrap="square" lIns="0" tIns="0" rIns="0" bIns="0" anchor="t" anchorCtr="0">
            <a:noAutofit/>
          </a:bodyPr>
          <a:lstStyle/>
          <a:p>
            <a:pPr marL="0" lvl="0" indent="0">
              <a:buSzPts val="1000"/>
            </a:pPr>
            <a:r>
              <a:rPr lang="en-GB" sz="1200" b="1" dirty="0">
                <a:latin typeface="Host Grotesk"/>
              </a:rPr>
              <a:t>Deep Understanding of Microsoft Licensing:</a:t>
            </a:r>
            <a:r>
              <a:rPr lang="en-GB" sz="1200" dirty="0">
                <a:latin typeface="Host Grotesk"/>
              </a:rPr>
              <a:t> </a:t>
            </a:r>
            <a:br>
              <a:rPr lang="en-GB" b="1" dirty="0">
                <a:latin typeface="Host Grotesk SemiBold"/>
                <a:ea typeface="Host Grotesk SemiBold"/>
                <a:cs typeface="Host Grotesk SemiBold"/>
                <a:sym typeface="Host Grotesk SemiBold"/>
              </a:rPr>
            </a:br>
            <a:r>
              <a:rPr lang="en-GB" dirty="0">
                <a:latin typeface="Host Grotesk"/>
                <a:ea typeface="Host Grotesk"/>
                <a:cs typeface="Host Grotesk"/>
                <a:sym typeface="Host Grotesk"/>
              </a:rPr>
              <a:t>Our team possesses in-depth knowledge of Microsoft 365 licensing models, ensuring that we can identify even the most subtle optimisation opportunities.</a:t>
            </a:r>
            <a:endParaRPr dirty="0"/>
          </a:p>
        </p:txBody>
      </p:sp>
      <p:sp>
        <p:nvSpPr>
          <p:cNvPr id="304" name="Google Shape;304;p6"/>
          <p:cNvSpPr txBox="1">
            <a:spLocks noGrp="1"/>
          </p:cNvSpPr>
          <p:nvPr>
            <p:ph type="body" idx="7"/>
          </p:nvPr>
        </p:nvSpPr>
        <p:spPr>
          <a:xfrm>
            <a:off x="839890" y="4479201"/>
            <a:ext cx="3250329" cy="1020215"/>
          </a:xfrm>
          <a:prstGeom prst="rect">
            <a:avLst/>
          </a:prstGeom>
          <a:noFill/>
          <a:ln>
            <a:noFill/>
          </a:ln>
        </p:spPr>
        <p:txBody>
          <a:bodyPr spcFirstLastPara="1" wrap="square" lIns="0" tIns="0" rIns="0" bIns="0" anchor="t" anchorCtr="0">
            <a:noAutofit/>
          </a:bodyPr>
          <a:lstStyle/>
          <a:p>
            <a:pPr marL="0" lvl="0" indent="0">
              <a:buSzPts val="1000"/>
            </a:pPr>
            <a:r>
              <a:rPr lang="en-GB" b="1" dirty="0">
                <a:latin typeface="Host Grotesk"/>
              </a:rPr>
              <a:t>Customer-Centric Approach:</a:t>
            </a:r>
            <a:r>
              <a:rPr lang="en-GB" dirty="0">
                <a:latin typeface="Host Grotesk"/>
              </a:rPr>
              <a:t> </a:t>
            </a:r>
          </a:p>
          <a:p>
            <a:pPr marL="0" lvl="0" indent="0">
              <a:buSzPts val="1000"/>
            </a:pPr>
            <a:r>
              <a:rPr lang="en-GB" dirty="0">
                <a:latin typeface="Host Grotesk"/>
              </a:rPr>
              <a:t>We work closely with you to understand your specific needs and tailor our assessment to your unique requirements. We are committed to providing exceptional service and building long-term partnerships.</a:t>
            </a:r>
            <a:endParaRPr dirty="0">
              <a:latin typeface="Host Grotesk"/>
            </a:endParaRPr>
          </a:p>
        </p:txBody>
      </p:sp>
      <p:sp>
        <p:nvSpPr>
          <p:cNvPr id="305" name="Google Shape;305;p6"/>
          <p:cNvSpPr txBox="1">
            <a:spLocks noGrp="1"/>
          </p:cNvSpPr>
          <p:nvPr>
            <p:ph type="body" idx="8"/>
          </p:nvPr>
        </p:nvSpPr>
        <p:spPr>
          <a:xfrm>
            <a:off x="4538415" y="4479202"/>
            <a:ext cx="3407352" cy="1020214"/>
          </a:xfrm>
          <a:prstGeom prst="rect">
            <a:avLst/>
          </a:prstGeom>
          <a:noFill/>
          <a:ln>
            <a:noFill/>
          </a:ln>
        </p:spPr>
        <p:txBody>
          <a:bodyPr spcFirstLastPara="1" wrap="square" lIns="0" tIns="0" rIns="0" bIns="0" anchor="t" anchorCtr="0">
            <a:noAutofit/>
          </a:bodyPr>
          <a:lstStyle/>
          <a:p>
            <a:pPr marL="0" lvl="0" indent="0">
              <a:buSzPts val="1000"/>
            </a:pPr>
            <a:r>
              <a:rPr lang="en-GB" b="1" dirty="0">
                <a:latin typeface="Host Grotesk"/>
              </a:rPr>
              <a:t>Ongoing Support:</a:t>
            </a:r>
            <a:r>
              <a:rPr lang="en-GB" dirty="0">
                <a:latin typeface="Host Grotesk"/>
              </a:rPr>
              <a:t> </a:t>
            </a:r>
          </a:p>
          <a:p>
            <a:pPr marL="0" lvl="0" indent="0">
              <a:buSzPts val="1000"/>
            </a:pPr>
            <a:r>
              <a:rPr lang="en-GB" sz="1000" dirty="0">
                <a:latin typeface="Host Grotesk"/>
              </a:rPr>
              <a:t>Beyond the initial assessment, we can offer ongoing support and optimisation services, via our Managed Microsoft 365 service, to ensure your Microsoft 365 licensing remains aligned with your evolving business needs with proactive, quarterly reviews and reports.</a:t>
            </a:r>
            <a:endParaRPr sz="1000">
              <a:latin typeface="Host Grotesk"/>
            </a:endParaRPr>
          </a:p>
        </p:txBody>
      </p:sp>
      <p:sp>
        <p:nvSpPr>
          <p:cNvPr id="307" name="Google Shape;307;p6"/>
          <p:cNvSpPr/>
          <p:nvPr/>
        </p:nvSpPr>
        <p:spPr>
          <a:xfrm>
            <a:off x="0" y="6380989"/>
            <a:ext cx="12192000" cy="512643"/>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08" name="Google Shape;308;p6"/>
          <p:cNvSpPr/>
          <p:nvPr/>
        </p:nvSpPr>
        <p:spPr>
          <a:xfrm>
            <a:off x="0" y="6051176"/>
            <a:ext cx="2017059" cy="842457"/>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309" name="Google Shape;309;p6"/>
          <p:cNvPicPr preferRelativeResize="0"/>
          <p:nvPr/>
        </p:nvPicPr>
        <p:blipFill rotWithShape="1">
          <a:blip r:embed="rId3">
            <a:alphaModFix/>
          </a:blip>
          <a:srcRect/>
          <a:stretch/>
        </p:blipFill>
        <p:spPr>
          <a:xfrm>
            <a:off x="469900" y="6248079"/>
            <a:ext cx="1143747" cy="300778"/>
          </a:xfrm>
          <a:prstGeom prst="rect">
            <a:avLst/>
          </a:prstGeom>
          <a:noFill/>
          <a:ln>
            <a:noFill/>
          </a:ln>
        </p:spPr>
      </p:pic>
      <p:sp>
        <p:nvSpPr>
          <p:cNvPr id="310" name="Google Shape;310;p6"/>
          <p:cNvSpPr txBox="1"/>
          <p:nvPr/>
        </p:nvSpPr>
        <p:spPr>
          <a:xfrm>
            <a:off x="3093986" y="6463821"/>
            <a:ext cx="8663454" cy="236090"/>
          </a:xfrm>
          <a:prstGeom prst="rect">
            <a:avLst/>
          </a:prstGeom>
          <a:noFill/>
          <a:ln>
            <a:noFill/>
          </a:ln>
        </p:spPr>
        <p:txBody>
          <a:bodyPr spcFirstLastPara="1" wrap="square" lIns="0" tIns="0" rIns="0" bIns="0" anchor="t" anchorCtr="0">
            <a:spAutoFit/>
          </a:bodyPr>
          <a:lstStyle/>
          <a:p>
            <a:pPr marL="0" marR="0" lvl="0" indent="0" algn="r" rtl="0">
              <a:lnSpc>
                <a:spcPct val="186476"/>
              </a:lnSpc>
              <a:spcBef>
                <a:spcPts val="0"/>
              </a:spcBef>
              <a:spcAft>
                <a:spcPts val="0"/>
              </a:spcAft>
              <a:buNone/>
            </a:pPr>
            <a:r>
              <a:rPr lang="en-GB" sz="1050" b="0" i="0" u="none" strike="noStrike" cap="none">
                <a:solidFill>
                  <a:srgbClr val="191526"/>
                </a:solidFill>
                <a:latin typeface="Host Grotesk"/>
                <a:ea typeface="Host Grotesk"/>
                <a:cs typeface="Host Grotesk"/>
                <a:sym typeface="Host Grotesk"/>
              </a:rPr>
              <a:t>FIND OUT MORE → CONTACT HELLO@CYBIT.COM</a:t>
            </a:r>
            <a:endParaRPr/>
          </a:p>
        </p:txBody>
      </p:sp>
      <p:sp>
        <p:nvSpPr>
          <p:cNvPr id="5" name="Google Shape;303;p6">
            <a:extLst>
              <a:ext uri="{FF2B5EF4-FFF2-40B4-BE49-F238E27FC236}">
                <a16:creationId xmlns:a16="http://schemas.microsoft.com/office/drawing/2014/main" id="{AC161EC0-D619-0C58-3F25-9C08CB33688B}"/>
              </a:ext>
            </a:extLst>
          </p:cNvPr>
          <p:cNvSpPr txBox="1">
            <a:spLocks/>
          </p:cNvSpPr>
          <p:nvPr/>
        </p:nvSpPr>
        <p:spPr>
          <a:xfrm>
            <a:off x="8299140" y="4573671"/>
            <a:ext cx="2803292" cy="83358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chemeClr val="lt1"/>
              </a:buClr>
              <a:buSzPts val="1050"/>
              <a:buFont typeface="Arial"/>
              <a:buNone/>
              <a:defRPr sz="1050" b="0" i="0" u="none" strike="noStrike" cap="none">
                <a:solidFill>
                  <a:schemeClr val="lt1"/>
                </a:solidFill>
                <a:latin typeface="Host Grotesk Light"/>
                <a:ea typeface="Host Grotesk Light"/>
                <a:cs typeface="Host Grotesk Light"/>
                <a:sym typeface="Host Grotesk Light"/>
              </a:defRPr>
            </a:lvl1pPr>
            <a:lvl2pPr marL="914400" marR="0" lvl="1"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Host Grotesk Light"/>
                <a:ea typeface="Host Grotesk Light"/>
                <a:cs typeface="Host Grotesk Light"/>
                <a:sym typeface="Host Grotesk Light"/>
              </a:defRPr>
            </a:lvl2pPr>
            <a:lvl3pPr marL="1371600" marR="0" lvl="2"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Host Grotesk Light"/>
                <a:ea typeface="Host Grotesk Light"/>
                <a:cs typeface="Host Grotesk Light"/>
                <a:sym typeface="Host Grotesk Light"/>
              </a:defRPr>
            </a:lvl3pPr>
            <a:lvl4pPr marL="1828800" marR="0" lvl="3"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Host Grotesk Light"/>
                <a:ea typeface="Host Grotesk Light"/>
                <a:cs typeface="Host Grotesk Light"/>
                <a:sym typeface="Host Grotesk Light"/>
              </a:defRPr>
            </a:lvl4pPr>
            <a:lvl5pPr marL="2286000" marR="0" lvl="4"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Host Grotesk Light"/>
                <a:ea typeface="Host Grotesk Light"/>
                <a:cs typeface="Host Grotesk Light"/>
                <a:sym typeface="Host Grotesk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r>
              <a:rPr lang="en-GB" sz="1200" b="1" dirty="0">
                <a:latin typeface="Host Grotesk"/>
              </a:rPr>
              <a:t>Visit our site to find out more:</a:t>
            </a:r>
          </a:p>
          <a:p>
            <a:pPr marL="0" indent="0"/>
            <a:endParaRPr lang="en-GB" sz="600" b="1" dirty="0">
              <a:latin typeface="Host Grotesk"/>
            </a:endParaRPr>
          </a:p>
          <a:p>
            <a:pPr marL="0" indent="0"/>
            <a:r>
              <a:rPr lang="en-GB" sz="1200" dirty="0">
                <a:latin typeface="Host Grotesk"/>
              </a:rPr>
              <a:t>www.cybit.com</a:t>
            </a:r>
          </a:p>
        </p:txBody>
      </p:sp>
    </p:spTree>
  </p:cSld>
  <p:clrMapOvr>
    <a:masterClrMapping/>
  </p:clrMapOvr>
</p:sld>
</file>

<file path=ppt/theme/theme1.xml><?xml version="1.0" encoding="utf-8"?>
<a:theme xmlns:a="http://schemas.openxmlformats.org/drawingml/2006/main" name="Office Theme">
  <a:themeElements>
    <a:clrScheme name="Cybit_2025">
      <a:dk1>
        <a:srgbClr val="191526"/>
      </a:dk1>
      <a:lt1>
        <a:srgbClr val="FFFFFF"/>
      </a:lt1>
      <a:dk2>
        <a:srgbClr val="191526"/>
      </a:dk2>
      <a:lt2>
        <a:srgbClr val="EAEAEA"/>
      </a:lt2>
      <a:accent1>
        <a:srgbClr val="191526"/>
      </a:accent1>
      <a:accent2>
        <a:srgbClr val="EAEAEA"/>
      </a:accent2>
      <a:accent3>
        <a:srgbClr val="A2AD9D"/>
      </a:accent3>
      <a:accent4>
        <a:srgbClr val="8993AD"/>
      </a:accent4>
      <a:accent5>
        <a:srgbClr val="CDB281"/>
      </a:accent5>
      <a:accent6>
        <a:srgbClr val="BC906B"/>
      </a:accent6>
      <a:hlink>
        <a:srgbClr val="191526"/>
      </a:hlink>
      <a:folHlink>
        <a:srgbClr val="19152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3264935-fc1f-4b8e-b9fc-7170a8fb0512" xsi:nil="true"/>
    <lcf76f155ced4ddcb4097134ff3c332f xmlns="446bb1d1-9132-4d2a-b6a4-f56fe66fc4a9">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3F20DDA4682444A9BD0F79CDFB624F5" ma:contentTypeVersion="12" ma:contentTypeDescription="Create a new document." ma:contentTypeScope="" ma:versionID="e6707f7a74a85c5653c5883d3ba45fb1">
  <xsd:schema xmlns:xsd="http://www.w3.org/2001/XMLSchema" xmlns:xs="http://www.w3.org/2001/XMLSchema" xmlns:p="http://schemas.microsoft.com/office/2006/metadata/properties" xmlns:ns2="446bb1d1-9132-4d2a-b6a4-f56fe66fc4a9" xmlns:ns3="f3264935-fc1f-4b8e-b9fc-7170a8fb0512" targetNamespace="http://schemas.microsoft.com/office/2006/metadata/properties" ma:root="true" ma:fieldsID="1a48b1c7aad57e85e309dfe948cdebbd" ns2:_="" ns3:_="">
    <xsd:import namespace="446bb1d1-9132-4d2a-b6a4-f56fe66fc4a9"/>
    <xsd:import namespace="f3264935-fc1f-4b8e-b9fc-7170a8fb051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6bb1d1-9132-4d2a-b6a4-f56fe66fc4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fb40926-c1b7-4584-af76-aab0515ba516"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3264935-fc1f-4b8e-b9fc-7170a8fb051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4c7b327-490c-4ea5-b4fc-d1c5290c3ac2}" ma:internalName="TaxCatchAll" ma:showField="CatchAllData" ma:web="f3264935-fc1f-4b8e-b9fc-7170a8fb051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F1227D6-936F-48C9-937F-C2CAB6727EB4}">
  <ds:schemaRefs>
    <ds:schemaRef ds:uri="http://schemas.microsoft.com/office/2006/metadata/properties"/>
    <ds:schemaRef ds:uri="http://schemas.microsoft.com/office/infopath/2007/PartnerControls"/>
    <ds:schemaRef ds:uri="f3264935-fc1f-4b8e-b9fc-7170a8fb0512"/>
    <ds:schemaRef ds:uri="446bb1d1-9132-4d2a-b6a4-f56fe66fc4a9"/>
  </ds:schemaRefs>
</ds:datastoreItem>
</file>

<file path=customXml/itemProps2.xml><?xml version="1.0" encoding="utf-8"?>
<ds:datastoreItem xmlns:ds="http://schemas.openxmlformats.org/officeDocument/2006/customXml" ds:itemID="{EA749DC0-8119-45B8-B2AC-AE16F3229E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46bb1d1-9132-4d2a-b6a4-f56fe66fc4a9"/>
    <ds:schemaRef ds:uri="f3264935-fc1f-4b8e-b9fc-7170a8fb051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7650354-A035-4A39-910E-97B09BEB88D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461</TotalTime>
  <Words>663</Words>
  <Application>Microsoft Office PowerPoint</Application>
  <PresentationFormat>Widescreen</PresentationFormat>
  <Paragraphs>44</Paragraphs>
  <Slides>4</Slides>
  <Notes>4</Notes>
  <HiddenSlides>0</HiddenSlides>
  <MMClips>0</MMClips>
  <ScaleCrop>false</ScaleCrop>
  <HeadingPairs>
    <vt:vector size="4" baseType="variant">
      <vt:variant>
        <vt:lpstr>Theme</vt:lpstr>
      </vt:variant>
      <vt:variant>
        <vt:i4>1</vt:i4>
      </vt:variant>
      <vt:variant>
        <vt:lpstr>Slide Titles</vt:lpstr>
      </vt:variant>
      <vt:variant>
        <vt:i4>4</vt:i4>
      </vt:variant>
    </vt:vector>
  </HeadingPairs>
  <TitlesOfParts>
    <vt:vector size="5" baseType="lpstr">
      <vt:lpstr>Office Theme</vt:lpstr>
      <vt:lpstr>MICROSOFT 365 LICENSING ASSESSMENT</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Laura Wynn-Owen</dc:creator>
  <cp:lastModifiedBy>Gio Sizino</cp:lastModifiedBy>
  <cp:revision>32</cp:revision>
  <dcterms:created xsi:type="dcterms:W3CDTF">2023-09-04T15:24:21Z</dcterms:created>
  <dcterms:modified xsi:type="dcterms:W3CDTF">2025-08-21T15:05:18Z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757d93e-4a98-452f-9637-9e49cbbabcf8_Enabled">
    <vt:lpwstr>true</vt:lpwstr>
  </property>
  <property fmtid="{D5CDD505-2E9C-101B-9397-08002B2CF9AE}" pid="3" name="MSIP_Label_b757d93e-4a98-452f-9637-9e49cbbabcf8_SetDate">
    <vt:lpwstr>2025-07-14T08:18:31Z</vt:lpwstr>
  </property>
  <property fmtid="{D5CDD505-2E9C-101B-9397-08002B2CF9AE}" pid="4" name="MSIP_Label_b757d93e-4a98-452f-9637-9e49cbbabcf8_Method">
    <vt:lpwstr>Standard</vt:lpwstr>
  </property>
  <property fmtid="{D5CDD505-2E9C-101B-9397-08002B2CF9AE}" pid="5" name="MSIP_Label_b757d93e-4a98-452f-9637-9e49cbbabcf8_Name">
    <vt:lpwstr>Unclassified_</vt:lpwstr>
  </property>
  <property fmtid="{D5CDD505-2E9C-101B-9397-08002B2CF9AE}" pid="6" name="MSIP_Label_b757d93e-4a98-452f-9637-9e49cbbabcf8_SiteId">
    <vt:lpwstr>afde4782-7a2f-4c87-824f-7a386fa0c31b</vt:lpwstr>
  </property>
  <property fmtid="{D5CDD505-2E9C-101B-9397-08002B2CF9AE}" pid="7" name="MSIP_Label_b757d93e-4a98-452f-9637-9e49cbbabcf8_ActionId">
    <vt:lpwstr>75dc80a9-2abd-49aa-8c78-d13173aac5eb</vt:lpwstr>
  </property>
  <property fmtid="{D5CDD505-2E9C-101B-9397-08002B2CF9AE}" pid="8" name="MSIP_Label_b757d93e-4a98-452f-9637-9e49cbbabcf8_ContentBits">
    <vt:lpwstr>0</vt:lpwstr>
  </property>
  <property fmtid="{D5CDD505-2E9C-101B-9397-08002B2CF9AE}" pid="9" name="MSIP_Label_b757d93e-4a98-452f-9637-9e49cbbabcf8_Tag">
    <vt:lpwstr>10, 3, 0, 1</vt:lpwstr>
  </property>
  <property fmtid="{D5CDD505-2E9C-101B-9397-08002B2CF9AE}" pid="10" name="ContentTypeId">
    <vt:lpwstr>0x01010003F20DDA4682444A9BD0F79CDFB624F5</vt:lpwstr>
  </property>
  <property fmtid="{D5CDD505-2E9C-101B-9397-08002B2CF9AE}" pid="11" name="MediaServiceImageTags">
    <vt:lpwstr/>
  </property>
</Properties>
</file>