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4"/>
  </p:sldMasterIdLst>
  <p:notesMasterIdLst>
    <p:notesMasterId r:id="rId9"/>
  </p:notesMasterIdLst>
  <p:sldIdLst>
    <p:sldId id="256" r:id="rId5"/>
    <p:sldId id="257" r:id="rId6"/>
    <p:sldId id="262" r:id="rId7"/>
    <p:sldId id="261" r:id="rId8"/>
  </p:sldIdLst>
  <p:sldSz cx="12192000" cy="6858000"/>
  <p:notesSz cx="6858000" cy="9144000"/>
  <p:embeddedFontLst>
    <p:embeddedFont>
      <p:font typeface="Host Grotesk" panose="020B0604020202020204" charset="0"/>
      <p:regular r:id="rId10"/>
      <p:bold r:id="rId11"/>
      <p:italic r:id="rId12"/>
      <p:boldItalic r:id="rId13"/>
    </p:embeddedFont>
    <p:embeddedFont>
      <p:font typeface="Host Grotesk Light" panose="020B0604020202020204" charset="0"/>
      <p:regular r:id="rId14"/>
      <p:bold r:id="rId15"/>
      <p:italic r:id="rId16"/>
      <p:boldItalic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83">
          <p15:clr>
            <a:srgbClr val="A4A3A4"/>
          </p15:clr>
        </p15:guide>
        <p15:guide id="2" pos="4248">
          <p15:clr>
            <a:srgbClr val="A4A3A4"/>
          </p15:clr>
        </p15:guide>
        <p15:guide id="3" orient="horz" pos="1344">
          <p15:clr>
            <a:srgbClr val="A4A3A4"/>
          </p15:clr>
        </p15:guide>
        <p15:guide id="4" orient="horz" pos="2818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8" roundtripDataSignature="AMtx7mjykYhD3+F34TY4M/cW47Wt1WXgN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A7C59C-1528-9DB7-6AD1-F378A5321BE2}" v="8" dt="2025-08-21T13:46:54.5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1074" y="306"/>
      </p:cViewPr>
      <p:guideLst>
        <p:guide orient="horz" pos="2183"/>
        <p:guide pos="4248"/>
        <p:guide orient="horz" pos="1344"/>
        <p:guide orient="horz" pos="281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4.fntdata"/><Relationship Id="rId3" Type="http://schemas.openxmlformats.org/officeDocument/2006/relationships/customXml" Target="../customXml/item3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font" Target="fonts/font7.fntdata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font" Target="fonts/font6.fntdata"/><Relationship Id="rId28" Type="http://customschemas.google.com/relationships/presentationmetadata" Target="metadata"/><Relationship Id="rId10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o Sizino" userId="S::gio.sizino@cybit.com::5bb4131d-65cd-4b02-b8e7-b9c18182aeed" providerId="AD" clId="Web-{9AA7C59C-1528-9DB7-6AD1-F378A5321BE2}"/>
    <pc:docChg chg="modSld">
      <pc:chgData name="Gio Sizino" userId="S::gio.sizino@cybit.com::5bb4131d-65cd-4b02-b8e7-b9c18182aeed" providerId="AD" clId="Web-{9AA7C59C-1528-9DB7-6AD1-F378A5321BE2}" dt="2025-08-21T13:46:54.573" v="5" actId="1076"/>
      <pc:docMkLst>
        <pc:docMk/>
      </pc:docMkLst>
      <pc:sldChg chg="modSp">
        <pc:chgData name="Gio Sizino" userId="S::gio.sizino@cybit.com::5bb4131d-65cd-4b02-b8e7-b9c18182aeed" providerId="AD" clId="Web-{9AA7C59C-1528-9DB7-6AD1-F378A5321BE2}" dt="2025-08-21T13:45:46.899" v="2" actId="1076"/>
        <pc:sldMkLst>
          <pc:docMk/>
          <pc:sldMk cId="0" sldId="256"/>
        </pc:sldMkLst>
        <pc:spChg chg="mod">
          <ac:chgData name="Gio Sizino" userId="S::gio.sizino@cybit.com::5bb4131d-65cd-4b02-b8e7-b9c18182aeed" providerId="AD" clId="Web-{9AA7C59C-1528-9DB7-6AD1-F378A5321BE2}" dt="2025-08-21T13:45:46.899" v="2" actId="1076"/>
          <ac:spMkLst>
            <pc:docMk/>
            <pc:sldMk cId="0" sldId="256"/>
            <ac:spMk id="180" creationId="{00000000-0000-0000-0000-000000000000}"/>
          </ac:spMkLst>
        </pc:spChg>
        <pc:picChg chg="mod">
          <ac:chgData name="Gio Sizino" userId="S::gio.sizino@cybit.com::5bb4131d-65cd-4b02-b8e7-b9c18182aeed" providerId="AD" clId="Web-{9AA7C59C-1528-9DB7-6AD1-F378A5321BE2}" dt="2025-08-21T13:45:40.649" v="1"/>
          <ac:picMkLst>
            <pc:docMk/>
            <pc:sldMk cId="0" sldId="256"/>
            <ac:picMk id="179" creationId="{00000000-0000-0000-0000-000000000000}"/>
          </ac:picMkLst>
        </pc:picChg>
      </pc:sldChg>
      <pc:sldChg chg="modSp">
        <pc:chgData name="Gio Sizino" userId="S::gio.sizino@cybit.com::5bb4131d-65cd-4b02-b8e7-b9c18182aeed" providerId="AD" clId="Web-{9AA7C59C-1528-9DB7-6AD1-F378A5321BE2}" dt="2025-08-21T13:46:54.573" v="5" actId="1076"/>
        <pc:sldMkLst>
          <pc:docMk/>
          <pc:sldMk cId="0" sldId="257"/>
        </pc:sldMkLst>
        <pc:spChg chg="mod">
          <ac:chgData name="Gio Sizino" userId="S::gio.sizino@cybit.com::5bb4131d-65cd-4b02-b8e7-b9c18182aeed" providerId="AD" clId="Web-{9AA7C59C-1528-9DB7-6AD1-F378A5321BE2}" dt="2025-08-21T13:46:54.573" v="5" actId="1076"/>
          <ac:spMkLst>
            <pc:docMk/>
            <pc:sldMk cId="0" sldId="257"/>
            <ac:spMk id="191" creationId="{00000000-0000-0000-0000-000000000000}"/>
          </ac:spMkLst>
        </pc:spChg>
        <pc:picChg chg="mod">
          <ac:chgData name="Gio Sizino" userId="S::gio.sizino@cybit.com::5bb4131d-65cd-4b02-b8e7-b9c18182aeed" providerId="AD" clId="Web-{9AA7C59C-1528-9DB7-6AD1-F378A5321BE2}" dt="2025-08-21T13:45:58.165" v="4"/>
          <ac:picMkLst>
            <pc:docMk/>
            <pc:sldMk cId="0" sldId="257"/>
            <ac:picMk id="190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Host Grotesk"/>
                <a:ea typeface="Host Grotesk"/>
                <a:cs typeface="Host Grotesk"/>
                <a:sym typeface="Host Grotesk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Host Grotesk"/>
                <a:ea typeface="Host Grotesk"/>
                <a:cs typeface="Host Grotesk"/>
                <a:sym typeface="Host Grotesk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Host Grotesk"/>
                <a:ea typeface="Host Grotesk"/>
                <a:cs typeface="Host Grotesk"/>
                <a:sym typeface="Host Grotesk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Host Grotesk"/>
                <a:ea typeface="Host Grotesk"/>
                <a:cs typeface="Host Grotesk"/>
                <a:sym typeface="Host Grotesk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Host Grotesk"/>
                <a:ea typeface="Host Grotesk"/>
                <a:cs typeface="Host Grotesk"/>
                <a:sym typeface="Host Grotesk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Host Grotesk"/>
              <a:ea typeface="Host Grotesk"/>
              <a:cs typeface="Host Grotesk"/>
              <a:sym typeface="Host Grotesk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bg>
      <p:bgPr>
        <a:solidFill>
          <a:schemeClr val="accent1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8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4" name="Google Shape;14;p8"/>
          <p:cNvSpPr txBox="1">
            <a:spLocks noGrp="1"/>
          </p:cNvSpPr>
          <p:nvPr>
            <p:ph type="title"/>
          </p:nvPr>
        </p:nvSpPr>
        <p:spPr>
          <a:xfrm>
            <a:off x="936550" y="1232781"/>
            <a:ext cx="3842982" cy="1970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2857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ost Grotesk Light"/>
              <a:buNone/>
              <a:defRPr sz="28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5" name="Google Shape;15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9900" y="6039184"/>
            <a:ext cx="1422400" cy="37405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8"/>
          <p:cNvSpPr txBox="1">
            <a:spLocks noGrp="1"/>
          </p:cNvSpPr>
          <p:nvPr>
            <p:ph type="body" idx="1"/>
          </p:nvPr>
        </p:nvSpPr>
        <p:spPr>
          <a:xfrm>
            <a:off x="469900" y="428717"/>
            <a:ext cx="3842982" cy="239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 b="0" i="0">
                <a:solidFill>
                  <a:schemeClr val="lt1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50"/>
              <a:buNone/>
              <a:defRPr sz="1050">
                <a:solidFill>
                  <a:schemeClr val="accen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50"/>
              <a:buNone/>
              <a:defRPr sz="1050">
                <a:solidFill>
                  <a:schemeClr val="accen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378">
          <p15:clr>
            <a:srgbClr val="FBAE40"/>
          </p15:clr>
        </p15:guide>
        <p15:guide id="3" orient="horz">
          <p15:clr>
            <a:srgbClr val="FBAE40"/>
          </p15:clr>
        </p15:guide>
        <p15:guide id="4" pos="30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Four subtitle and image">
  <p:cSld name="1_Four subtitle and imag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9"/>
          <p:cNvSpPr txBox="1">
            <a:spLocks noGrp="1"/>
          </p:cNvSpPr>
          <p:nvPr>
            <p:ph type="body" idx="1"/>
          </p:nvPr>
        </p:nvSpPr>
        <p:spPr>
          <a:xfrm>
            <a:off x="469899" y="997540"/>
            <a:ext cx="3695701" cy="222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1428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1" i="0">
                <a:solidFill>
                  <a:schemeClr val="accent1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lvl="1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2pPr>
            <a:lvl3pPr marL="1371600" lvl="2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3pPr>
            <a:lvl4pPr marL="1828800" lvl="3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4pPr>
            <a:lvl5pPr marL="2286000" lvl="4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body" idx="2"/>
          </p:nvPr>
        </p:nvSpPr>
        <p:spPr>
          <a:xfrm>
            <a:off x="469900" y="428717"/>
            <a:ext cx="5116174" cy="239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50"/>
              <a:buNone/>
              <a:defRPr sz="1050" b="0" i="0">
                <a:solidFill>
                  <a:schemeClr val="dk2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50"/>
              <a:buNone/>
              <a:defRPr sz="1050">
                <a:solidFill>
                  <a:schemeClr val="accen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50"/>
              <a:buNone/>
              <a:defRPr sz="1050">
                <a:solidFill>
                  <a:schemeClr val="accen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>
            <a:spLocks noGrp="1"/>
          </p:cNvSpPr>
          <p:nvPr>
            <p:ph type="pic" idx="3"/>
          </p:nvPr>
        </p:nvSpPr>
        <p:spPr>
          <a:xfrm>
            <a:off x="6778627" y="0"/>
            <a:ext cx="541337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sp>
      <p:sp>
        <p:nvSpPr>
          <p:cNvPr id="21" name="Google Shape;21;p9"/>
          <p:cNvSpPr txBox="1">
            <a:spLocks noGrp="1"/>
          </p:cNvSpPr>
          <p:nvPr>
            <p:ph type="body" idx="4"/>
          </p:nvPr>
        </p:nvSpPr>
        <p:spPr>
          <a:xfrm>
            <a:off x="479425" y="1435828"/>
            <a:ext cx="5909945" cy="4626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9"/>
          <p:cNvSpPr txBox="1">
            <a:spLocks noGrp="1"/>
          </p:cNvSpPr>
          <p:nvPr>
            <p:ph type="body" idx="5"/>
          </p:nvPr>
        </p:nvSpPr>
        <p:spPr>
          <a:xfrm>
            <a:off x="7281737" y="3371970"/>
            <a:ext cx="4310743" cy="222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1428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1" i="0">
                <a:solidFill>
                  <a:schemeClr val="lt1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lvl="1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2pPr>
            <a:lvl3pPr marL="1371600" lvl="2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3pPr>
            <a:lvl4pPr marL="1828800" lvl="3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4pPr>
            <a:lvl5pPr marL="2286000" lvl="4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9"/>
          <p:cNvSpPr txBox="1">
            <a:spLocks noGrp="1"/>
          </p:cNvSpPr>
          <p:nvPr>
            <p:ph type="body" idx="6"/>
          </p:nvPr>
        </p:nvSpPr>
        <p:spPr>
          <a:xfrm>
            <a:off x="7291263" y="3967048"/>
            <a:ext cx="4421312" cy="2072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algn="l">
              <a:lnSpc>
                <a:spcPct val="11833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>
                <a:solidFill>
                  <a:schemeClr val="lt1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lvl="1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2pPr>
            <a:lvl3pPr marL="1371600" lvl="2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3pPr>
            <a:lvl4pPr marL="1828800" lvl="3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4pPr>
            <a:lvl5pPr marL="2286000" lvl="4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8">
          <p15:clr>
            <a:srgbClr val="FBAE40"/>
          </p15:clr>
        </p15:guide>
        <p15:guide id="2" pos="2615">
          <p15:clr>
            <a:srgbClr val="FBAE40"/>
          </p15:clr>
        </p15:guide>
        <p15:guide id="3" pos="2683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Four subtitle and image">
  <p:cSld name="12_Four subtitle and image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1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id="43" name="Google Shape;43;p11"/>
          <p:cNvSpPr txBox="1">
            <a:spLocks noGrp="1"/>
          </p:cNvSpPr>
          <p:nvPr>
            <p:ph type="body" idx="1"/>
          </p:nvPr>
        </p:nvSpPr>
        <p:spPr>
          <a:xfrm>
            <a:off x="469900" y="428717"/>
            <a:ext cx="3297426" cy="239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 b="0" i="0">
                <a:solidFill>
                  <a:schemeClr val="lt1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50"/>
              <a:buNone/>
              <a:defRPr sz="1050">
                <a:solidFill>
                  <a:schemeClr val="accen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50"/>
              <a:buNone/>
              <a:defRPr sz="1050">
                <a:solidFill>
                  <a:schemeClr val="accen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3392652" y="3168928"/>
            <a:ext cx="2523206" cy="50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3394369" y="2074936"/>
            <a:ext cx="2523206" cy="50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5"/>
          </p:nvPr>
        </p:nvSpPr>
        <p:spPr>
          <a:xfrm>
            <a:off x="495281" y="2074936"/>
            <a:ext cx="2523206" cy="50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body" idx="6"/>
          </p:nvPr>
        </p:nvSpPr>
        <p:spPr>
          <a:xfrm>
            <a:off x="492705" y="3170278"/>
            <a:ext cx="2523206" cy="50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7"/>
          </p:nvPr>
        </p:nvSpPr>
        <p:spPr>
          <a:xfrm>
            <a:off x="3392652" y="4262920"/>
            <a:ext cx="2523206" cy="50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body" idx="8"/>
          </p:nvPr>
        </p:nvSpPr>
        <p:spPr>
          <a:xfrm>
            <a:off x="492705" y="4265620"/>
            <a:ext cx="2523206" cy="50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9"/>
          </p:nvPr>
        </p:nvSpPr>
        <p:spPr>
          <a:xfrm>
            <a:off x="492705" y="5360962"/>
            <a:ext cx="2523206" cy="50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3"/>
          </p:nvPr>
        </p:nvSpPr>
        <p:spPr>
          <a:xfrm>
            <a:off x="492704" y="997540"/>
            <a:ext cx="3695701" cy="222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1428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1" i="0">
                <a:solidFill>
                  <a:schemeClr val="lt1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lvl="1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2pPr>
            <a:lvl3pPr marL="1371600" lvl="2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3pPr>
            <a:lvl4pPr marL="1828800" lvl="3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4pPr>
            <a:lvl5pPr marL="2286000" lvl="4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body" idx="14"/>
          </p:nvPr>
        </p:nvSpPr>
        <p:spPr>
          <a:xfrm>
            <a:off x="3392652" y="5356911"/>
            <a:ext cx="2523206" cy="50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body" idx="15"/>
          </p:nvPr>
        </p:nvSpPr>
        <p:spPr>
          <a:xfrm>
            <a:off x="9192545" y="3168928"/>
            <a:ext cx="2523206" cy="50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11"/>
          <p:cNvSpPr txBox="1">
            <a:spLocks noGrp="1"/>
          </p:cNvSpPr>
          <p:nvPr>
            <p:ph type="body" idx="16"/>
          </p:nvPr>
        </p:nvSpPr>
        <p:spPr>
          <a:xfrm>
            <a:off x="9192545" y="2074936"/>
            <a:ext cx="2523206" cy="50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body" idx="17"/>
          </p:nvPr>
        </p:nvSpPr>
        <p:spPr>
          <a:xfrm>
            <a:off x="6293457" y="2074936"/>
            <a:ext cx="2523206" cy="50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body" idx="18"/>
          </p:nvPr>
        </p:nvSpPr>
        <p:spPr>
          <a:xfrm>
            <a:off x="6292599" y="3170278"/>
            <a:ext cx="2523206" cy="50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body" idx="19"/>
          </p:nvPr>
        </p:nvSpPr>
        <p:spPr>
          <a:xfrm>
            <a:off x="9192545" y="4262920"/>
            <a:ext cx="2523206" cy="50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11"/>
          <p:cNvSpPr txBox="1">
            <a:spLocks noGrp="1"/>
          </p:cNvSpPr>
          <p:nvPr>
            <p:ph type="body" idx="20"/>
          </p:nvPr>
        </p:nvSpPr>
        <p:spPr>
          <a:xfrm>
            <a:off x="6292599" y="4265620"/>
            <a:ext cx="2523206" cy="50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body" idx="21"/>
          </p:nvPr>
        </p:nvSpPr>
        <p:spPr>
          <a:xfrm>
            <a:off x="6292599" y="5360962"/>
            <a:ext cx="2523206" cy="50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body" idx="22"/>
          </p:nvPr>
        </p:nvSpPr>
        <p:spPr>
          <a:xfrm>
            <a:off x="9192545" y="5356911"/>
            <a:ext cx="2523206" cy="50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8">
          <p15:clr>
            <a:srgbClr val="FBAE40"/>
          </p15:clr>
        </p15:guide>
        <p15:guide id="2" pos="3976">
          <p15:clr>
            <a:srgbClr val="FBAE40"/>
          </p15:clr>
        </p15:guide>
        <p15:guide id="3" pos="268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Four subtitle and image">
  <p:cSld name="6_Four subtitle and image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body" idx="1"/>
          </p:nvPr>
        </p:nvSpPr>
        <p:spPr>
          <a:xfrm>
            <a:off x="469900" y="428717"/>
            <a:ext cx="3297426" cy="239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 b="0" i="0">
                <a:solidFill>
                  <a:schemeClr val="lt1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50"/>
              <a:buNone/>
              <a:defRPr sz="1050">
                <a:solidFill>
                  <a:schemeClr val="accen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50"/>
              <a:buNone/>
              <a:defRPr sz="1050">
                <a:solidFill>
                  <a:schemeClr val="accen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2"/>
          </p:nvPr>
        </p:nvSpPr>
        <p:spPr>
          <a:xfrm>
            <a:off x="469899" y="997540"/>
            <a:ext cx="3695701" cy="222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1428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1" i="0">
                <a:solidFill>
                  <a:schemeClr val="lt1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lvl="1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2pPr>
            <a:lvl3pPr marL="1371600" lvl="2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3pPr>
            <a:lvl4pPr marL="1828800" lvl="3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4pPr>
            <a:lvl5pPr marL="2286000" lvl="4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body" idx="3"/>
          </p:nvPr>
        </p:nvSpPr>
        <p:spPr>
          <a:xfrm>
            <a:off x="4260055" y="987211"/>
            <a:ext cx="6001539" cy="123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body" idx="4"/>
          </p:nvPr>
        </p:nvSpPr>
        <p:spPr>
          <a:xfrm>
            <a:off x="839890" y="2673262"/>
            <a:ext cx="2788193" cy="833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  <a:defRPr sz="1050" b="0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body" idx="5"/>
          </p:nvPr>
        </p:nvSpPr>
        <p:spPr>
          <a:xfrm>
            <a:off x="4630223" y="2673262"/>
            <a:ext cx="2803292" cy="833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  <a:defRPr sz="1050" b="0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0" name="Google Shape;80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9426" y="2227869"/>
            <a:ext cx="98922" cy="14376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1" name="Google Shape;81;p13"/>
          <p:cNvCxnSpPr/>
          <p:nvPr/>
        </p:nvCxnSpPr>
        <p:spPr>
          <a:xfrm>
            <a:off x="4254659" y="2267498"/>
            <a:ext cx="0" cy="1295400"/>
          </a:xfrm>
          <a:prstGeom prst="straightConnector1">
            <a:avLst/>
          </a:prstGeom>
          <a:noFill/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2" name="Google Shape;82;p13"/>
          <p:cNvCxnSpPr/>
          <p:nvPr/>
        </p:nvCxnSpPr>
        <p:spPr>
          <a:xfrm>
            <a:off x="7930970" y="2267498"/>
            <a:ext cx="0" cy="1295400"/>
          </a:xfrm>
          <a:prstGeom prst="straightConnector1">
            <a:avLst/>
          </a:prstGeom>
          <a:noFill/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3" name="Google Shape;83;p13"/>
          <p:cNvCxnSpPr/>
          <p:nvPr/>
        </p:nvCxnSpPr>
        <p:spPr>
          <a:xfrm>
            <a:off x="4254659" y="4073438"/>
            <a:ext cx="0" cy="1295400"/>
          </a:xfrm>
          <a:prstGeom prst="straightConnector1">
            <a:avLst/>
          </a:prstGeom>
          <a:noFill/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4" name="Google Shape;84;p13"/>
          <p:cNvCxnSpPr/>
          <p:nvPr/>
        </p:nvCxnSpPr>
        <p:spPr>
          <a:xfrm>
            <a:off x="7930970" y="4073438"/>
            <a:ext cx="0" cy="1295400"/>
          </a:xfrm>
          <a:prstGeom prst="straightConnector1">
            <a:avLst/>
          </a:prstGeom>
          <a:noFill/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5" name="Google Shape;85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11607281" y="2227869"/>
            <a:ext cx="98922" cy="1437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3" descr="Tic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30223" y="2375581"/>
            <a:ext cx="251012" cy="251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3" descr="Tic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99140" y="2375581"/>
            <a:ext cx="251012" cy="251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3" descr="Tic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9890" y="2375581"/>
            <a:ext cx="251012" cy="251012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3"/>
          <p:cNvSpPr txBox="1">
            <a:spLocks noGrp="1"/>
          </p:cNvSpPr>
          <p:nvPr>
            <p:ph type="body" idx="6"/>
          </p:nvPr>
        </p:nvSpPr>
        <p:spPr>
          <a:xfrm>
            <a:off x="8299140" y="2673262"/>
            <a:ext cx="2803292" cy="833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  <a:defRPr sz="1050" b="0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body" idx="7"/>
          </p:nvPr>
        </p:nvSpPr>
        <p:spPr>
          <a:xfrm>
            <a:off x="839890" y="4479202"/>
            <a:ext cx="2788193" cy="833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  <a:defRPr sz="1050" b="0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body" idx="8"/>
          </p:nvPr>
        </p:nvSpPr>
        <p:spPr>
          <a:xfrm>
            <a:off x="4630223" y="4479202"/>
            <a:ext cx="2803292" cy="833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  <a:defRPr sz="1050" b="0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92" name="Google Shape;92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9426" y="4033809"/>
            <a:ext cx="98922" cy="1437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11607281" y="4033809"/>
            <a:ext cx="98922" cy="1437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3" descr="Tic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30223" y="4181521"/>
            <a:ext cx="251012" cy="251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3" descr="Tic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99140" y="4181521"/>
            <a:ext cx="251012" cy="251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3" descr="Tic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9890" y="4181521"/>
            <a:ext cx="251012" cy="251012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3"/>
          <p:cNvSpPr txBox="1">
            <a:spLocks noGrp="1"/>
          </p:cNvSpPr>
          <p:nvPr>
            <p:ph type="body" idx="9"/>
          </p:nvPr>
        </p:nvSpPr>
        <p:spPr>
          <a:xfrm>
            <a:off x="8299140" y="4479202"/>
            <a:ext cx="2803292" cy="833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  <a:defRPr sz="1050" b="0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8">
          <p15:clr>
            <a:srgbClr val="FBAE40"/>
          </p15:clr>
        </p15:guide>
        <p15:guide id="2" pos="2615">
          <p15:clr>
            <a:srgbClr val="FBAE40"/>
          </p15:clr>
        </p15:guide>
        <p15:guide id="3" pos="2683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Four subtitle and image">
  <p:cSld name="7_Four subtitle and image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4"/>
          <p:cNvSpPr txBox="1">
            <a:spLocks noGrp="1"/>
          </p:cNvSpPr>
          <p:nvPr>
            <p:ph type="body" idx="1"/>
          </p:nvPr>
        </p:nvSpPr>
        <p:spPr>
          <a:xfrm>
            <a:off x="469900" y="428717"/>
            <a:ext cx="3297426" cy="239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50"/>
              <a:buNone/>
              <a:defRPr sz="1050" b="0" i="0">
                <a:solidFill>
                  <a:schemeClr val="dk2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50"/>
              <a:buNone/>
              <a:defRPr sz="1050">
                <a:solidFill>
                  <a:schemeClr val="accen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50"/>
              <a:buNone/>
              <a:defRPr sz="1050">
                <a:solidFill>
                  <a:schemeClr val="accen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body" idx="2"/>
          </p:nvPr>
        </p:nvSpPr>
        <p:spPr>
          <a:xfrm>
            <a:off x="469899" y="997540"/>
            <a:ext cx="3695701" cy="222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1428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1" i="0">
                <a:solidFill>
                  <a:schemeClr val="accent1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lvl="1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2pPr>
            <a:lvl3pPr marL="1371600" lvl="2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3pPr>
            <a:lvl4pPr marL="1828800" lvl="3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4pPr>
            <a:lvl5pPr marL="2286000" lvl="4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body" idx="3"/>
          </p:nvPr>
        </p:nvSpPr>
        <p:spPr>
          <a:xfrm>
            <a:off x="1022039" y="1454064"/>
            <a:ext cx="4720429" cy="517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14"/>
          <p:cNvSpPr txBox="1">
            <a:spLocks noGrp="1"/>
          </p:cNvSpPr>
          <p:nvPr>
            <p:ph type="body" idx="4"/>
          </p:nvPr>
        </p:nvSpPr>
        <p:spPr>
          <a:xfrm>
            <a:off x="1022039" y="2197014"/>
            <a:ext cx="4720429" cy="517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14"/>
          <p:cNvSpPr txBox="1">
            <a:spLocks noGrp="1"/>
          </p:cNvSpPr>
          <p:nvPr>
            <p:ph type="body" idx="5"/>
          </p:nvPr>
        </p:nvSpPr>
        <p:spPr>
          <a:xfrm>
            <a:off x="1022039" y="2939964"/>
            <a:ext cx="4720429" cy="517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p14"/>
          <p:cNvSpPr txBox="1">
            <a:spLocks noGrp="1"/>
          </p:cNvSpPr>
          <p:nvPr>
            <p:ph type="body" idx="6"/>
          </p:nvPr>
        </p:nvSpPr>
        <p:spPr>
          <a:xfrm>
            <a:off x="1022039" y="3682914"/>
            <a:ext cx="4720429" cy="517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14"/>
          <p:cNvSpPr txBox="1">
            <a:spLocks noGrp="1"/>
          </p:cNvSpPr>
          <p:nvPr>
            <p:ph type="body" idx="7"/>
          </p:nvPr>
        </p:nvSpPr>
        <p:spPr>
          <a:xfrm>
            <a:off x="1022039" y="4425864"/>
            <a:ext cx="4720429" cy="517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14"/>
          <p:cNvSpPr txBox="1">
            <a:spLocks noGrp="1"/>
          </p:cNvSpPr>
          <p:nvPr>
            <p:ph type="body" idx="8"/>
          </p:nvPr>
        </p:nvSpPr>
        <p:spPr>
          <a:xfrm>
            <a:off x="1022039" y="5911764"/>
            <a:ext cx="4720429" cy="517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p14"/>
          <p:cNvSpPr txBox="1">
            <a:spLocks noGrp="1"/>
          </p:cNvSpPr>
          <p:nvPr>
            <p:ph type="body" idx="9"/>
          </p:nvPr>
        </p:nvSpPr>
        <p:spPr>
          <a:xfrm>
            <a:off x="1022039" y="5168814"/>
            <a:ext cx="4720429" cy="517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14"/>
          <p:cNvSpPr>
            <a:spLocks noGrp="1"/>
          </p:cNvSpPr>
          <p:nvPr>
            <p:ph type="pic" idx="13"/>
          </p:nvPr>
        </p:nvSpPr>
        <p:spPr>
          <a:xfrm>
            <a:off x="6449534" y="0"/>
            <a:ext cx="574246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sp>
      <p:sp>
        <p:nvSpPr>
          <p:cNvPr id="109" name="Google Shape;109;p14"/>
          <p:cNvSpPr txBox="1">
            <a:spLocks noGrp="1"/>
          </p:cNvSpPr>
          <p:nvPr>
            <p:ph type="body" idx="14"/>
          </p:nvPr>
        </p:nvSpPr>
        <p:spPr>
          <a:xfrm>
            <a:off x="6871886" y="3371970"/>
            <a:ext cx="4164210" cy="222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1428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1" i="0">
                <a:solidFill>
                  <a:schemeClr val="lt1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lvl="1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2pPr>
            <a:lvl3pPr marL="1371600" lvl="2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3pPr>
            <a:lvl4pPr marL="1828800" lvl="3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4pPr>
            <a:lvl5pPr marL="2286000" lvl="4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14"/>
          <p:cNvSpPr txBox="1">
            <a:spLocks noGrp="1"/>
          </p:cNvSpPr>
          <p:nvPr>
            <p:ph type="body" idx="15"/>
          </p:nvPr>
        </p:nvSpPr>
        <p:spPr>
          <a:xfrm>
            <a:off x="6881411" y="3967048"/>
            <a:ext cx="4831164" cy="2072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algn="l">
              <a:lnSpc>
                <a:spcPct val="11833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>
                <a:solidFill>
                  <a:schemeClr val="lt1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lvl="1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2pPr>
            <a:lvl3pPr marL="1371600" lvl="2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3pPr>
            <a:lvl4pPr marL="1828800" lvl="3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4pPr>
            <a:lvl5pPr marL="2286000" lvl="4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8">
          <p15:clr>
            <a:srgbClr val="FBAE40"/>
          </p15:clr>
        </p15:guide>
        <p15:guide id="2" pos="2615">
          <p15:clr>
            <a:srgbClr val="FBAE40"/>
          </p15:clr>
        </p15:guide>
        <p15:guide id="3" pos="2683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Four subtitle and image">
  <p:cSld name="9_Four subtitle and image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5"/>
          <p:cNvSpPr txBox="1">
            <a:spLocks noGrp="1"/>
          </p:cNvSpPr>
          <p:nvPr>
            <p:ph type="body" idx="1"/>
          </p:nvPr>
        </p:nvSpPr>
        <p:spPr>
          <a:xfrm>
            <a:off x="469900" y="428717"/>
            <a:ext cx="3297426" cy="239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50"/>
              <a:buNone/>
              <a:defRPr sz="1050" b="0" i="0">
                <a:solidFill>
                  <a:schemeClr val="dk2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50"/>
              <a:buNone/>
              <a:defRPr sz="1050">
                <a:solidFill>
                  <a:schemeClr val="accen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50"/>
              <a:buNone/>
              <a:defRPr sz="1050">
                <a:solidFill>
                  <a:schemeClr val="accen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15"/>
          <p:cNvSpPr txBox="1">
            <a:spLocks noGrp="1"/>
          </p:cNvSpPr>
          <p:nvPr>
            <p:ph type="body" idx="2"/>
          </p:nvPr>
        </p:nvSpPr>
        <p:spPr>
          <a:xfrm>
            <a:off x="469899" y="997540"/>
            <a:ext cx="3695701" cy="222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1428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1" i="0">
                <a:solidFill>
                  <a:schemeClr val="accent1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lvl="1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2pPr>
            <a:lvl3pPr marL="1371600" lvl="2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3pPr>
            <a:lvl4pPr marL="1828800" lvl="3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4pPr>
            <a:lvl5pPr marL="2286000" lvl="4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" name="Google Shape;114;p15"/>
          <p:cNvSpPr txBox="1">
            <a:spLocks noGrp="1"/>
          </p:cNvSpPr>
          <p:nvPr>
            <p:ph type="body" idx="3"/>
          </p:nvPr>
        </p:nvSpPr>
        <p:spPr>
          <a:xfrm>
            <a:off x="479426" y="1454064"/>
            <a:ext cx="3671888" cy="2928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>
                <a:solidFill>
                  <a:schemeClr val="dk2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p15"/>
          <p:cNvSpPr txBox="1">
            <a:spLocks noGrp="1"/>
          </p:cNvSpPr>
          <p:nvPr>
            <p:ph type="body" idx="4"/>
          </p:nvPr>
        </p:nvSpPr>
        <p:spPr>
          <a:xfrm>
            <a:off x="8767673" y="2768232"/>
            <a:ext cx="2944901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15"/>
          <p:cNvSpPr/>
          <p:nvPr/>
        </p:nvSpPr>
        <p:spPr>
          <a:xfrm>
            <a:off x="4259264" y="0"/>
            <a:ext cx="7932736" cy="6858301"/>
          </a:xfrm>
          <a:prstGeom prst="rect">
            <a:avLst/>
          </a:prstGeom>
          <a:solidFill>
            <a:schemeClr val="accent4">
              <a:alpha val="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15"/>
          <p:cNvSpPr txBox="1">
            <a:spLocks noGrp="1"/>
          </p:cNvSpPr>
          <p:nvPr>
            <p:ph type="body" idx="5"/>
          </p:nvPr>
        </p:nvSpPr>
        <p:spPr>
          <a:xfrm>
            <a:off x="8767673" y="1506592"/>
            <a:ext cx="2944901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15"/>
          <p:cNvSpPr txBox="1">
            <a:spLocks noGrp="1"/>
          </p:cNvSpPr>
          <p:nvPr>
            <p:ph type="body" idx="6"/>
          </p:nvPr>
        </p:nvSpPr>
        <p:spPr>
          <a:xfrm>
            <a:off x="5171346" y="1506592"/>
            <a:ext cx="2944901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15"/>
          <p:cNvSpPr txBox="1">
            <a:spLocks noGrp="1"/>
          </p:cNvSpPr>
          <p:nvPr>
            <p:ph type="body" idx="7"/>
          </p:nvPr>
        </p:nvSpPr>
        <p:spPr>
          <a:xfrm>
            <a:off x="5168770" y="2768232"/>
            <a:ext cx="2944901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0" name="Google Shape;120;p15"/>
          <p:cNvSpPr txBox="1">
            <a:spLocks noGrp="1"/>
          </p:cNvSpPr>
          <p:nvPr>
            <p:ph type="body" idx="8"/>
          </p:nvPr>
        </p:nvSpPr>
        <p:spPr>
          <a:xfrm>
            <a:off x="8767673" y="4122470"/>
            <a:ext cx="2944901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15"/>
          <p:cNvSpPr txBox="1">
            <a:spLocks noGrp="1"/>
          </p:cNvSpPr>
          <p:nvPr>
            <p:ph type="body" idx="9"/>
          </p:nvPr>
        </p:nvSpPr>
        <p:spPr>
          <a:xfrm>
            <a:off x="5168770" y="4122470"/>
            <a:ext cx="2944901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15"/>
          <p:cNvSpPr txBox="1">
            <a:spLocks noGrp="1"/>
          </p:cNvSpPr>
          <p:nvPr>
            <p:ph type="body" idx="13"/>
          </p:nvPr>
        </p:nvSpPr>
        <p:spPr>
          <a:xfrm>
            <a:off x="5168770" y="5360961"/>
            <a:ext cx="2944901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8">
          <p15:clr>
            <a:srgbClr val="FBAE40"/>
          </p15:clr>
        </p15:guide>
        <p15:guide id="2" pos="2615">
          <p15:clr>
            <a:srgbClr val="FBAE40"/>
          </p15:clr>
        </p15:guide>
        <p15:guide id="3" pos="2683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Four subtitle and image">
  <p:cSld name="10_Four subtitle and image">
    <p:bg>
      <p:bgPr>
        <a:solidFill>
          <a:schemeClr val="accent3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6"/>
          <p:cNvSpPr txBox="1">
            <a:spLocks noGrp="1"/>
          </p:cNvSpPr>
          <p:nvPr>
            <p:ph type="body" idx="1"/>
          </p:nvPr>
        </p:nvSpPr>
        <p:spPr>
          <a:xfrm>
            <a:off x="469900" y="428717"/>
            <a:ext cx="3297426" cy="239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 b="0" i="0">
                <a:solidFill>
                  <a:schemeClr val="lt1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50"/>
              <a:buNone/>
              <a:defRPr sz="1050">
                <a:solidFill>
                  <a:schemeClr val="accen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50"/>
              <a:buNone/>
              <a:defRPr sz="1050">
                <a:solidFill>
                  <a:schemeClr val="accen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" name="Google Shape;125;p16"/>
          <p:cNvSpPr txBox="1">
            <a:spLocks noGrp="1"/>
          </p:cNvSpPr>
          <p:nvPr>
            <p:ph type="body" idx="2"/>
          </p:nvPr>
        </p:nvSpPr>
        <p:spPr>
          <a:xfrm>
            <a:off x="3957604" y="2878469"/>
            <a:ext cx="2944901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6" name="Google Shape;126;p16"/>
          <p:cNvSpPr txBox="1">
            <a:spLocks noGrp="1"/>
          </p:cNvSpPr>
          <p:nvPr>
            <p:ph type="body" idx="3"/>
          </p:nvPr>
        </p:nvSpPr>
        <p:spPr>
          <a:xfrm>
            <a:off x="3957604" y="1631595"/>
            <a:ext cx="2944901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7" name="Google Shape;127;p16"/>
          <p:cNvSpPr txBox="1">
            <a:spLocks noGrp="1"/>
          </p:cNvSpPr>
          <p:nvPr>
            <p:ph type="body" idx="4"/>
          </p:nvPr>
        </p:nvSpPr>
        <p:spPr>
          <a:xfrm>
            <a:off x="495280" y="1631595"/>
            <a:ext cx="2944901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8" name="Google Shape;128;p16"/>
          <p:cNvSpPr txBox="1">
            <a:spLocks noGrp="1"/>
          </p:cNvSpPr>
          <p:nvPr>
            <p:ph type="body" idx="5"/>
          </p:nvPr>
        </p:nvSpPr>
        <p:spPr>
          <a:xfrm>
            <a:off x="492704" y="2878469"/>
            <a:ext cx="2944901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9" name="Google Shape;129;p16"/>
          <p:cNvSpPr txBox="1">
            <a:spLocks noGrp="1"/>
          </p:cNvSpPr>
          <p:nvPr>
            <p:ph type="body" idx="6"/>
          </p:nvPr>
        </p:nvSpPr>
        <p:spPr>
          <a:xfrm>
            <a:off x="3957604" y="4122470"/>
            <a:ext cx="2944901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p16"/>
          <p:cNvSpPr txBox="1">
            <a:spLocks noGrp="1"/>
          </p:cNvSpPr>
          <p:nvPr>
            <p:ph type="body" idx="7"/>
          </p:nvPr>
        </p:nvSpPr>
        <p:spPr>
          <a:xfrm>
            <a:off x="492704" y="4122470"/>
            <a:ext cx="2944901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1" name="Google Shape;131;p16"/>
          <p:cNvSpPr txBox="1">
            <a:spLocks noGrp="1"/>
          </p:cNvSpPr>
          <p:nvPr>
            <p:ph type="body" idx="8"/>
          </p:nvPr>
        </p:nvSpPr>
        <p:spPr>
          <a:xfrm>
            <a:off x="492704" y="5360961"/>
            <a:ext cx="2944901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2" name="Google Shape;132;p16"/>
          <p:cNvSpPr txBox="1">
            <a:spLocks noGrp="1"/>
          </p:cNvSpPr>
          <p:nvPr>
            <p:ph type="body" idx="9"/>
          </p:nvPr>
        </p:nvSpPr>
        <p:spPr>
          <a:xfrm>
            <a:off x="492704" y="997540"/>
            <a:ext cx="3695701" cy="222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1428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1" i="0">
                <a:solidFill>
                  <a:schemeClr val="lt1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lvl="1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2pPr>
            <a:lvl3pPr marL="1371600" lvl="2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3pPr>
            <a:lvl4pPr marL="1828800" lvl="3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4pPr>
            <a:lvl5pPr marL="2286000" lvl="4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8">
          <p15:clr>
            <a:srgbClr val="FBAE40"/>
          </p15:clr>
        </p15:guide>
        <p15:guide id="2" pos="3976">
          <p15:clr>
            <a:srgbClr val="FBAE40"/>
          </p15:clr>
        </p15:guide>
        <p15:guide id="3" pos="2683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Four subtitle and image">
  <p:cSld name="11_Four subtitle and image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7"/>
          <p:cNvSpPr txBox="1">
            <a:spLocks noGrp="1"/>
          </p:cNvSpPr>
          <p:nvPr>
            <p:ph type="body" idx="1"/>
          </p:nvPr>
        </p:nvSpPr>
        <p:spPr>
          <a:xfrm>
            <a:off x="469900" y="428717"/>
            <a:ext cx="3297426" cy="239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50"/>
              <a:buNone/>
              <a:defRPr sz="1050" b="0" i="0">
                <a:solidFill>
                  <a:schemeClr val="dk2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50"/>
              <a:buNone/>
              <a:defRPr sz="1050">
                <a:solidFill>
                  <a:schemeClr val="accen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50"/>
              <a:buNone/>
              <a:defRPr sz="1050">
                <a:solidFill>
                  <a:schemeClr val="accen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5" name="Google Shape;135;p17"/>
          <p:cNvSpPr txBox="1">
            <a:spLocks noGrp="1"/>
          </p:cNvSpPr>
          <p:nvPr>
            <p:ph type="body" idx="2"/>
          </p:nvPr>
        </p:nvSpPr>
        <p:spPr>
          <a:xfrm>
            <a:off x="469899" y="997540"/>
            <a:ext cx="3695701" cy="222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1428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1" i="0">
                <a:solidFill>
                  <a:schemeClr val="accent1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lvl="1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2pPr>
            <a:lvl3pPr marL="1371600" lvl="2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3pPr>
            <a:lvl4pPr marL="1828800" lvl="3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4pPr>
            <a:lvl5pPr marL="2286000" lvl="4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6" name="Google Shape;136;p17"/>
          <p:cNvSpPr txBox="1">
            <a:spLocks noGrp="1"/>
          </p:cNvSpPr>
          <p:nvPr>
            <p:ph type="body" idx="3"/>
          </p:nvPr>
        </p:nvSpPr>
        <p:spPr>
          <a:xfrm>
            <a:off x="499195" y="1829217"/>
            <a:ext cx="2097198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7" name="Google Shape;137;p17"/>
          <p:cNvSpPr txBox="1">
            <a:spLocks noGrp="1"/>
          </p:cNvSpPr>
          <p:nvPr>
            <p:ph type="body" idx="4"/>
          </p:nvPr>
        </p:nvSpPr>
        <p:spPr>
          <a:xfrm>
            <a:off x="479425" y="2655117"/>
            <a:ext cx="2115432" cy="512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 sz="1200">
                <a:solidFill>
                  <a:schemeClr val="accent4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38" name="Google Shape;138;p17"/>
          <p:cNvGrpSpPr/>
          <p:nvPr/>
        </p:nvGrpSpPr>
        <p:grpSpPr>
          <a:xfrm rot="10800000">
            <a:off x="481977" y="3246083"/>
            <a:ext cx="9116760" cy="444562"/>
            <a:chOff x="797560" y="3642235"/>
            <a:chExt cx="9116760" cy="699404"/>
          </a:xfrm>
        </p:grpSpPr>
        <p:cxnSp>
          <p:nvCxnSpPr>
            <p:cNvPr id="139" name="Google Shape;139;p17"/>
            <p:cNvCxnSpPr/>
            <p:nvPr/>
          </p:nvCxnSpPr>
          <p:spPr>
            <a:xfrm rot="10800000">
              <a:off x="3083100" y="3642235"/>
              <a:ext cx="0" cy="699404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40" name="Google Shape;140;p17"/>
            <p:cNvCxnSpPr/>
            <p:nvPr/>
          </p:nvCxnSpPr>
          <p:spPr>
            <a:xfrm rot="10800000">
              <a:off x="797560" y="3642235"/>
              <a:ext cx="0" cy="699404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41" name="Google Shape;141;p17"/>
            <p:cNvCxnSpPr/>
            <p:nvPr/>
          </p:nvCxnSpPr>
          <p:spPr>
            <a:xfrm rot="10800000">
              <a:off x="5343240" y="3642235"/>
              <a:ext cx="0" cy="699404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42" name="Google Shape;142;p17"/>
            <p:cNvCxnSpPr/>
            <p:nvPr/>
          </p:nvCxnSpPr>
          <p:spPr>
            <a:xfrm rot="10800000">
              <a:off x="7628780" y="3642235"/>
              <a:ext cx="0" cy="699404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43" name="Google Shape;143;p17"/>
            <p:cNvCxnSpPr/>
            <p:nvPr/>
          </p:nvCxnSpPr>
          <p:spPr>
            <a:xfrm rot="10800000">
              <a:off x="9914320" y="3642235"/>
              <a:ext cx="0" cy="699404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cxnSp>
        <p:nvCxnSpPr>
          <p:cNvPr id="144" name="Google Shape;144;p17"/>
          <p:cNvCxnSpPr/>
          <p:nvPr/>
        </p:nvCxnSpPr>
        <p:spPr>
          <a:xfrm>
            <a:off x="0" y="3921259"/>
            <a:ext cx="121920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5" name="Google Shape;145;p17"/>
          <p:cNvSpPr/>
          <p:nvPr/>
        </p:nvSpPr>
        <p:spPr>
          <a:xfrm>
            <a:off x="499197" y="3776987"/>
            <a:ext cx="821603" cy="31633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0" i="0" u="none" strike="noStrike" cap="none">
                <a:solidFill>
                  <a:schemeClr val="accent4"/>
                </a:solidFill>
                <a:latin typeface="Host Grotesk"/>
                <a:ea typeface="Host Grotesk"/>
                <a:cs typeface="Host Grotesk"/>
                <a:sym typeface="Host Grotesk"/>
              </a:rPr>
              <a:t>01</a:t>
            </a:r>
            <a:endParaRPr/>
          </a:p>
        </p:txBody>
      </p:sp>
      <p:sp>
        <p:nvSpPr>
          <p:cNvPr id="146" name="Google Shape;146;p17"/>
          <p:cNvSpPr/>
          <p:nvPr/>
        </p:nvSpPr>
        <p:spPr>
          <a:xfrm>
            <a:off x="1636190" y="3776987"/>
            <a:ext cx="821603" cy="31633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0" i="0" u="none" strike="noStrike" cap="none">
                <a:solidFill>
                  <a:schemeClr val="accent4"/>
                </a:solidFill>
                <a:latin typeface="Host Grotesk"/>
                <a:ea typeface="Host Grotesk"/>
                <a:cs typeface="Host Grotesk"/>
                <a:sym typeface="Host Grotesk"/>
              </a:rPr>
              <a:t>02</a:t>
            </a:r>
            <a:endParaRPr/>
          </a:p>
        </p:txBody>
      </p:sp>
      <p:sp>
        <p:nvSpPr>
          <p:cNvPr id="147" name="Google Shape;147;p17"/>
          <p:cNvSpPr/>
          <p:nvPr/>
        </p:nvSpPr>
        <p:spPr>
          <a:xfrm>
            <a:off x="2773183" y="3776987"/>
            <a:ext cx="821603" cy="31633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0" i="0" u="none" strike="noStrike" cap="none">
                <a:solidFill>
                  <a:schemeClr val="accent4"/>
                </a:solidFill>
                <a:latin typeface="Host Grotesk"/>
                <a:ea typeface="Host Grotesk"/>
                <a:cs typeface="Host Grotesk"/>
                <a:sym typeface="Host Grotesk"/>
              </a:rPr>
              <a:t>03</a:t>
            </a:r>
            <a:endParaRPr/>
          </a:p>
        </p:txBody>
      </p:sp>
      <p:sp>
        <p:nvSpPr>
          <p:cNvPr id="148" name="Google Shape;148;p17"/>
          <p:cNvSpPr/>
          <p:nvPr/>
        </p:nvSpPr>
        <p:spPr>
          <a:xfrm>
            <a:off x="3910176" y="3776987"/>
            <a:ext cx="821603" cy="31633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0" i="0" u="none" strike="noStrike" cap="none">
                <a:solidFill>
                  <a:schemeClr val="accent4"/>
                </a:solidFill>
                <a:latin typeface="Host Grotesk"/>
                <a:ea typeface="Host Grotesk"/>
                <a:cs typeface="Host Grotesk"/>
                <a:sym typeface="Host Grotesk"/>
              </a:rPr>
              <a:t>04</a:t>
            </a:r>
            <a:endParaRPr/>
          </a:p>
        </p:txBody>
      </p:sp>
      <p:sp>
        <p:nvSpPr>
          <p:cNvPr id="149" name="Google Shape;149;p17"/>
          <p:cNvSpPr/>
          <p:nvPr/>
        </p:nvSpPr>
        <p:spPr>
          <a:xfrm>
            <a:off x="5047169" y="3776987"/>
            <a:ext cx="821603" cy="31633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0" i="0" u="none" strike="noStrike" cap="none">
                <a:solidFill>
                  <a:schemeClr val="accent4"/>
                </a:solidFill>
                <a:latin typeface="Host Grotesk"/>
                <a:ea typeface="Host Grotesk"/>
                <a:cs typeface="Host Grotesk"/>
                <a:sym typeface="Host Grotesk"/>
              </a:rPr>
              <a:t>05</a:t>
            </a:r>
            <a:endParaRPr/>
          </a:p>
        </p:txBody>
      </p:sp>
      <p:sp>
        <p:nvSpPr>
          <p:cNvPr id="150" name="Google Shape;150;p17"/>
          <p:cNvSpPr/>
          <p:nvPr/>
        </p:nvSpPr>
        <p:spPr>
          <a:xfrm>
            <a:off x="6184162" y="3776987"/>
            <a:ext cx="821603" cy="31633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0" i="0" u="none" strike="noStrike" cap="none">
                <a:solidFill>
                  <a:schemeClr val="accent4"/>
                </a:solidFill>
                <a:latin typeface="Host Grotesk"/>
                <a:ea typeface="Host Grotesk"/>
                <a:cs typeface="Host Grotesk"/>
                <a:sym typeface="Host Grotesk"/>
              </a:rPr>
              <a:t>06</a:t>
            </a:r>
            <a:endParaRPr/>
          </a:p>
        </p:txBody>
      </p:sp>
      <p:sp>
        <p:nvSpPr>
          <p:cNvPr id="151" name="Google Shape;151;p17"/>
          <p:cNvSpPr/>
          <p:nvPr/>
        </p:nvSpPr>
        <p:spPr>
          <a:xfrm>
            <a:off x="7321155" y="3776987"/>
            <a:ext cx="821603" cy="31633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0" i="0" u="none" strike="noStrike" cap="none">
                <a:solidFill>
                  <a:schemeClr val="accent4"/>
                </a:solidFill>
                <a:latin typeface="Host Grotesk"/>
                <a:ea typeface="Host Grotesk"/>
                <a:cs typeface="Host Grotesk"/>
                <a:sym typeface="Host Grotesk"/>
              </a:rPr>
              <a:t>07</a:t>
            </a:r>
            <a:endParaRPr/>
          </a:p>
        </p:txBody>
      </p:sp>
      <p:sp>
        <p:nvSpPr>
          <p:cNvPr id="152" name="Google Shape;152;p17"/>
          <p:cNvSpPr/>
          <p:nvPr/>
        </p:nvSpPr>
        <p:spPr>
          <a:xfrm>
            <a:off x="8458148" y="3776987"/>
            <a:ext cx="821603" cy="31633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0" i="0" u="none" strike="noStrike" cap="none">
                <a:solidFill>
                  <a:schemeClr val="accent4"/>
                </a:solidFill>
                <a:latin typeface="Host Grotesk"/>
                <a:ea typeface="Host Grotesk"/>
                <a:cs typeface="Host Grotesk"/>
                <a:sym typeface="Host Grotesk"/>
              </a:rPr>
              <a:t>08</a:t>
            </a:r>
            <a:endParaRPr/>
          </a:p>
        </p:txBody>
      </p:sp>
      <p:sp>
        <p:nvSpPr>
          <p:cNvPr id="153" name="Google Shape;153;p17"/>
          <p:cNvSpPr/>
          <p:nvPr/>
        </p:nvSpPr>
        <p:spPr>
          <a:xfrm>
            <a:off x="9595143" y="3776987"/>
            <a:ext cx="821603" cy="31633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0" i="0" u="none" strike="noStrike" cap="none">
                <a:solidFill>
                  <a:schemeClr val="accent4"/>
                </a:solidFill>
                <a:latin typeface="Host Grotesk"/>
                <a:ea typeface="Host Grotesk"/>
                <a:cs typeface="Host Grotesk"/>
                <a:sym typeface="Host Grotesk"/>
              </a:rPr>
              <a:t>09</a:t>
            </a:r>
            <a:endParaRPr/>
          </a:p>
        </p:txBody>
      </p:sp>
      <p:sp>
        <p:nvSpPr>
          <p:cNvPr id="154" name="Google Shape;154;p17"/>
          <p:cNvSpPr txBox="1">
            <a:spLocks noGrp="1"/>
          </p:cNvSpPr>
          <p:nvPr>
            <p:ph type="body" idx="5"/>
          </p:nvPr>
        </p:nvSpPr>
        <p:spPr>
          <a:xfrm>
            <a:off x="2810595" y="1829217"/>
            <a:ext cx="2097198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17"/>
          <p:cNvSpPr txBox="1">
            <a:spLocks noGrp="1"/>
          </p:cNvSpPr>
          <p:nvPr>
            <p:ph type="body" idx="6"/>
          </p:nvPr>
        </p:nvSpPr>
        <p:spPr>
          <a:xfrm>
            <a:off x="2790825" y="2655117"/>
            <a:ext cx="2115432" cy="512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 sz="1200">
                <a:solidFill>
                  <a:schemeClr val="accent4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17"/>
          <p:cNvSpPr txBox="1">
            <a:spLocks noGrp="1"/>
          </p:cNvSpPr>
          <p:nvPr>
            <p:ph type="body" idx="7"/>
          </p:nvPr>
        </p:nvSpPr>
        <p:spPr>
          <a:xfrm>
            <a:off x="5071195" y="1829217"/>
            <a:ext cx="2097198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7" name="Google Shape;157;p17"/>
          <p:cNvSpPr txBox="1">
            <a:spLocks noGrp="1"/>
          </p:cNvSpPr>
          <p:nvPr>
            <p:ph type="body" idx="8"/>
          </p:nvPr>
        </p:nvSpPr>
        <p:spPr>
          <a:xfrm>
            <a:off x="5051425" y="2655117"/>
            <a:ext cx="2115432" cy="512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 sz="1200">
                <a:solidFill>
                  <a:schemeClr val="accent4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8" name="Google Shape;158;p17"/>
          <p:cNvSpPr txBox="1">
            <a:spLocks noGrp="1"/>
          </p:cNvSpPr>
          <p:nvPr>
            <p:ph type="body" idx="9"/>
          </p:nvPr>
        </p:nvSpPr>
        <p:spPr>
          <a:xfrm>
            <a:off x="7395295" y="1829217"/>
            <a:ext cx="2097198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9" name="Google Shape;159;p17"/>
          <p:cNvSpPr txBox="1">
            <a:spLocks noGrp="1"/>
          </p:cNvSpPr>
          <p:nvPr>
            <p:ph type="body" idx="13"/>
          </p:nvPr>
        </p:nvSpPr>
        <p:spPr>
          <a:xfrm>
            <a:off x="7375525" y="2655117"/>
            <a:ext cx="2115432" cy="512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 sz="1200">
                <a:solidFill>
                  <a:schemeClr val="accent4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0" name="Google Shape;160;p17"/>
          <p:cNvSpPr txBox="1">
            <a:spLocks noGrp="1"/>
          </p:cNvSpPr>
          <p:nvPr>
            <p:ph type="body" idx="14"/>
          </p:nvPr>
        </p:nvSpPr>
        <p:spPr>
          <a:xfrm>
            <a:off x="9681295" y="1829217"/>
            <a:ext cx="2097198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17"/>
          <p:cNvSpPr txBox="1">
            <a:spLocks noGrp="1"/>
          </p:cNvSpPr>
          <p:nvPr>
            <p:ph type="body" idx="15"/>
          </p:nvPr>
        </p:nvSpPr>
        <p:spPr>
          <a:xfrm>
            <a:off x="9661525" y="2655117"/>
            <a:ext cx="2115432" cy="512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 sz="1200">
                <a:solidFill>
                  <a:schemeClr val="accent4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2" name="Google Shape;162;p17"/>
          <p:cNvSpPr txBox="1">
            <a:spLocks noGrp="1"/>
          </p:cNvSpPr>
          <p:nvPr>
            <p:ph type="body" idx="16"/>
          </p:nvPr>
        </p:nvSpPr>
        <p:spPr>
          <a:xfrm>
            <a:off x="1636751" y="4699817"/>
            <a:ext cx="2115432" cy="512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 sz="1200">
                <a:solidFill>
                  <a:schemeClr val="accent4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3" name="Google Shape;163;p17"/>
          <p:cNvSpPr txBox="1">
            <a:spLocks noGrp="1"/>
          </p:cNvSpPr>
          <p:nvPr>
            <p:ph type="body" idx="17"/>
          </p:nvPr>
        </p:nvSpPr>
        <p:spPr>
          <a:xfrm>
            <a:off x="1618421" y="5372517"/>
            <a:ext cx="2097198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4" name="Google Shape;164;p17"/>
          <p:cNvSpPr txBox="1">
            <a:spLocks noGrp="1"/>
          </p:cNvSpPr>
          <p:nvPr>
            <p:ph type="body" idx="18"/>
          </p:nvPr>
        </p:nvSpPr>
        <p:spPr>
          <a:xfrm>
            <a:off x="3934820" y="4699817"/>
            <a:ext cx="2115432" cy="512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 sz="1200">
                <a:solidFill>
                  <a:schemeClr val="accent4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5" name="Google Shape;165;p17"/>
          <p:cNvSpPr txBox="1">
            <a:spLocks noGrp="1"/>
          </p:cNvSpPr>
          <p:nvPr>
            <p:ph type="body" idx="19"/>
          </p:nvPr>
        </p:nvSpPr>
        <p:spPr>
          <a:xfrm>
            <a:off x="3916490" y="5372517"/>
            <a:ext cx="2097198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6" name="Google Shape;166;p17"/>
          <p:cNvSpPr txBox="1">
            <a:spLocks noGrp="1"/>
          </p:cNvSpPr>
          <p:nvPr>
            <p:ph type="body" idx="20"/>
          </p:nvPr>
        </p:nvSpPr>
        <p:spPr>
          <a:xfrm>
            <a:off x="6196643" y="4699817"/>
            <a:ext cx="2115432" cy="512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 sz="1200">
                <a:solidFill>
                  <a:schemeClr val="accent4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7" name="Google Shape;167;p17"/>
          <p:cNvSpPr txBox="1">
            <a:spLocks noGrp="1"/>
          </p:cNvSpPr>
          <p:nvPr>
            <p:ph type="body" idx="21"/>
          </p:nvPr>
        </p:nvSpPr>
        <p:spPr>
          <a:xfrm>
            <a:off x="6178313" y="5372517"/>
            <a:ext cx="2097198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8" name="Google Shape;168;p17"/>
          <p:cNvSpPr txBox="1">
            <a:spLocks noGrp="1"/>
          </p:cNvSpPr>
          <p:nvPr>
            <p:ph type="body" idx="22"/>
          </p:nvPr>
        </p:nvSpPr>
        <p:spPr>
          <a:xfrm>
            <a:off x="8458148" y="4699817"/>
            <a:ext cx="2115432" cy="512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 sz="1200">
                <a:solidFill>
                  <a:schemeClr val="accent4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9" name="Google Shape;169;p17"/>
          <p:cNvSpPr txBox="1">
            <a:spLocks noGrp="1"/>
          </p:cNvSpPr>
          <p:nvPr>
            <p:ph type="body" idx="23"/>
          </p:nvPr>
        </p:nvSpPr>
        <p:spPr>
          <a:xfrm>
            <a:off x="8439818" y="5372517"/>
            <a:ext cx="2097198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70" name="Google Shape;170;p17"/>
          <p:cNvGrpSpPr/>
          <p:nvPr/>
        </p:nvGrpSpPr>
        <p:grpSpPr>
          <a:xfrm rot="10800000">
            <a:off x="1636190" y="4211283"/>
            <a:ext cx="6831220" cy="444562"/>
            <a:chOff x="3083100" y="3642235"/>
            <a:chExt cx="6831220" cy="699404"/>
          </a:xfrm>
        </p:grpSpPr>
        <p:cxnSp>
          <p:nvCxnSpPr>
            <p:cNvPr id="171" name="Google Shape;171;p17"/>
            <p:cNvCxnSpPr/>
            <p:nvPr/>
          </p:nvCxnSpPr>
          <p:spPr>
            <a:xfrm rot="10800000">
              <a:off x="3083100" y="3642235"/>
              <a:ext cx="0" cy="699404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72" name="Google Shape;172;p17"/>
            <p:cNvCxnSpPr/>
            <p:nvPr/>
          </p:nvCxnSpPr>
          <p:spPr>
            <a:xfrm rot="10800000">
              <a:off x="5368640" y="3642235"/>
              <a:ext cx="0" cy="699404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73" name="Google Shape;173;p17"/>
            <p:cNvCxnSpPr/>
            <p:nvPr/>
          </p:nvCxnSpPr>
          <p:spPr>
            <a:xfrm rot="10800000">
              <a:off x="7641480" y="3642235"/>
              <a:ext cx="0" cy="699404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74" name="Google Shape;174;p17"/>
            <p:cNvCxnSpPr/>
            <p:nvPr/>
          </p:nvCxnSpPr>
          <p:spPr>
            <a:xfrm rot="10800000">
              <a:off x="9914320" y="3642235"/>
              <a:ext cx="0" cy="699404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8">
          <p15:clr>
            <a:srgbClr val="FBAE40"/>
          </p15:clr>
        </p15:guide>
        <p15:guide id="2" pos="2615">
          <p15:clr>
            <a:srgbClr val="FBAE40"/>
          </p15:clr>
        </p15:guide>
        <p15:guide id="3" pos="2683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"/>
          <p:cNvSpPr txBox="1">
            <a:spLocks noGrp="1"/>
          </p:cNvSpPr>
          <p:nvPr>
            <p:ph type="title"/>
          </p:nvPr>
        </p:nvSpPr>
        <p:spPr>
          <a:xfrm>
            <a:off x="479425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ost Grotesk Light"/>
              <a:buNone/>
              <a:defRPr sz="4400" b="0" i="0" u="none" strike="noStrike" cap="none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7"/>
          <p:cNvSpPr txBox="1">
            <a:spLocks noGrp="1"/>
          </p:cNvSpPr>
          <p:nvPr>
            <p:ph type="body" idx="1"/>
          </p:nvPr>
        </p:nvSpPr>
        <p:spPr>
          <a:xfrm>
            <a:off x="479425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56" r:id="rId6"/>
    <p:sldLayoutId id="2147483657" r:id="rId7"/>
    <p:sldLayoutId id="2147483658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302">
          <p15:clr>
            <a:srgbClr val="F26B43"/>
          </p15:clr>
        </p15:guide>
        <p15:guide id="2" pos="737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1" descr="A person looking away from the camera&#10;&#10;AI-generated content may be incorrect.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1"/>
          <p:cNvSpPr/>
          <p:nvPr/>
        </p:nvSpPr>
        <p:spPr>
          <a:xfrm>
            <a:off x="0" y="0"/>
            <a:ext cx="12193586" cy="6858301"/>
          </a:xfrm>
          <a:prstGeom prst="rect">
            <a:avLst/>
          </a:prstGeom>
          <a:gradFill>
            <a:gsLst>
              <a:gs pos="0">
                <a:srgbClr val="000000">
                  <a:alpha val="92549"/>
                </a:srgbClr>
              </a:gs>
              <a:gs pos="100000">
                <a:srgbClr val="000000">
                  <a:alpha val="784"/>
                </a:srgbClr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1"/>
          <p:cNvSpPr txBox="1">
            <a:spLocks noGrp="1"/>
          </p:cNvSpPr>
          <p:nvPr>
            <p:ph type="title"/>
          </p:nvPr>
        </p:nvSpPr>
        <p:spPr>
          <a:xfrm>
            <a:off x="684229" y="1232771"/>
            <a:ext cx="4192570" cy="1970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en-GB" dirty="0">
                <a:latin typeface="Host Grotesk"/>
                <a:ea typeface="Host Grotesk"/>
                <a:cs typeface="Host Grotesk"/>
                <a:sym typeface="Host Grotesk"/>
              </a:rPr>
              <a:t>MANAGED VULNERABILITY MANAGEMENT SERVICE</a:t>
            </a:r>
            <a:endParaRPr b="0" dirty="0"/>
          </a:p>
        </p:txBody>
      </p:sp>
      <p:sp>
        <p:nvSpPr>
          <p:cNvPr id="182" name="Google Shape;182;p1"/>
          <p:cNvSpPr txBox="1">
            <a:spLocks noGrp="1"/>
          </p:cNvSpPr>
          <p:nvPr>
            <p:ph type="body" idx="1"/>
          </p:nvPr>
        </p:nvSpPr>
        <p:spPr>
          <a:xfrm>
            <a:off x="469900" y="428717"/>
            <a:ext cx="3842982" cy="239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6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</a:pPr>
            <a:r>
              <a:rPr lang="en-GB" dirty="0"/>
              <a:t>DATASHEET</a:t>
            </a:r>
            <a:endParaRPr dirty="0"/>
          </a:p>
        </p:txBody>
      </p:sp>
      <p:pic>
        <p:nvPicPr>
          <p:cNvPr id="183" name="Google Shape;183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9425" y="1202728"/>
            <a:ext cx="133127" cy="1934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9900" y="6039443"/>
            <a:ext cx="1422400" cy="374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4646407" y="1250389"/>
            <a:ext cx="133127" cy="19347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2" descr="A glass building with blue windows&#10;&#10;AI-generated content may be incorrect.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/>
          <a:srcRect l="20401" r="20401"/>
          <a:stretch/>
        </p:blipFill>
        <p:spPr>
          <a:xfrm>
            <a:off x="6778627" y="0"/>
            <a:ext cx="541337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pic>
      <p:sp>
        <p:nvSpPr>
          <p:cNvPr id="191" name="Google Shape;191;p2"/>
          <p:cNvSpPr/>
          <p:nvPr/>
        </p:nvSpPr>
        <p:spPr>
          <a:xfrm>
            <a:off x="6789393" y="0"/>
            <a:ext cx="5413373" cy="6858301"/>
          </a:xfrm>
          <a:prstGeom prst="rect">
            <a:avLst/>
          </a:prstGeom>
          <a:gradFill>
            <a:gsLst>
              <a:gs pos="0">
                <a:srgbClr val="000000">
                  <a:alpha val="784"/>
                </a:srgbClr>
              </a:gs>
              <a:gs pos="100000">
                <a:srgbClr val="000000">
                  <a:alpha val="92549"/>
                </a:srgbClr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2"/>
          <p:cNvSpPr txBox="1">
            <a:spLocks noGrp="1"/>
          </p:cNvSpPr>
          <p:nvPr>
            <p:ph type="body" idx="2"/>
          </p:nvPr>
        </p:nvSpPr>
        <p:spPr>
          <a:xfrm>
            <a:off x="469899" y="428625"/>
            <a:ext cx="3681413" cy="239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lnSpc>
                <a:spcPct val="168000"/>
              </a:lnSpc>
              <a:buSzPts val="1000"/>
            </a:pPr>
            <a:r>
              <a:rPr lang="en-GB" dirty="0"/>
              <a:t>MANAGED VULNERABILITY MANAGEMENT SERVICE</a:t>
            </a:r>
            <a:endParaRPr dirty="0"/>
          </a:p>
        </p:txBody>
      </p:sp>
      <p:sp>
        <p:nvSpPr>
          <p:cNvPr id="194" name="Google Shape;194;p2"/>
          <p:cNvSpPr txBox="1">
            <a:spLocks noGrp="1"/>
          </p:cNvSpPr>
          <p:nvPr>
            <p:ph type="body" idx="4"/>
          </p:nvPr>
        </p:nvSpPr>
        <p:spPr>
          <a:xfrm>
            <a:off x="469899" y="1115218"/>
            <a:ext cx="5311469" cy="4627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GB" sz="1400" b="1" dirty="0">
                <a:latin typeface="Host Grotesk" panose="020B0604020202020204" charset="0"/>
              </a:rPr>
              <a:t>Are unmanaged vulnerabilities leaving your organisation exposed to cyber-attacks?</a:t>
            </a:r>
            <a:r>
              <a:rPr lang="en-GB" sz="1400" dirty="0">
                <a:latin typeface="Host Grotesk" panose="020B0604020202020204" charset="0"/>
              </a:rPr>
              <a:t> </a:t>
            </a:r>
          </a:p>
          <a:p>
            <a:pPr marL="0" indent="0"/>
            <a:r>
              <a:rPr lang="en-GB" sz="1400" dirty="0" err="1">
                <a:latin typeface="Host Grotesk" panose="020B0604020202020204" charset="0"/>
              </a:rPr>
              <a:t>Cyberfort</a:t>
            </a:r>
            <a:r>
              <a:rPr lang="en-GB" sz="1400" dirty="0">
                <a:latin typeface="Host Grotesk" panose="020B0604020202020204" charset="0"/>
              </a:rPr>
              <a:t>, in partnership with Cybit, provides a proactive solution to secure your digital assets.</a:t>
            </a:r>
          </a:p>
          <a:p>
            <a:pPr marL="0" indent="0"/>
            <a:r>
              <a:rPr lang="en-GB" sz="1400" b="1" dirty="0">
                <a:latin typeface="Host Grotesk" panose="020B0604020202020204" charset="0"/>
              </a:rPr>
              <a:t>Overview</a:t>
            </a:r>
            <a:endParaRPr lang="en-GB" sz="1400" dirty="0">
              <a:latin typeface="Host Grotesk" panose="020B0604020202020204" charset="0"/>
            </a:endParaRPr>
          </a:p>
          <a:p>
            <a:pPr marL="0" indent="0"/>
            <a:r>
              <a:rPr lang="en-GB" sz="1400" dirty="0" err="1">
                <a:latin typeface="Host Grotesk" panose="020B0604020202020204" charset="0"/>
              </a:rPr>
              <a:t>Cyberfort</a:t>
            </a:r>
            <a:r>
              <a:rPr lang="en-GB" sz="1400" dirty="0">
                <a:latin typeface="Host Grotesk" panose="020B0604020202020204" charset="0"/>
              </a:rPr>
              <a:t>, in partnership with Cybit, delivers a Managed Vulnerability Management service that offers continuous, proactive, and automated processes to identify and fix potential security issues across your systems, networks, applications, and data. </a:t>
            </a:r>
          </a:p>
          <a:p>
            <a:pPr marL="0" indent="0"/>
            <a:r>
              <a:rPr lang="en-GB" sz="1400" dirty="0">
                <a:latin typeface="Host Grotesk" panose="020B0604020202020204" charset="0"/>
              </a:rPr>
              <a:t>By adopting a proactive approach, </a:t>
            </a:r>
            <a:r>
              <a:rPr lang="en-GB" sz="1400" dirty="0" err="1">
                <a:latin typeface="Host Grotesk" panose="020B0604020202020204" charset="0"/>
              </a:rPr>
              <a:t>Cyberfort</a:t>
            </a:r>
            <a:r>
              <a:rPr lang="en-GB" sz="1400" dirty="0">
                <a:latin typeface="Host Grotesk" panose="020B0604020202020204" charset="0"/>
              </a:rPr>
              <a:t> helps you prevent security incidents before they cause significant financial, reputational, or operational damage. </a:t>
            </a:r>
          </a:p>
          <a:p>
            <a:pPr marL="0" indent="0"/>
            <a:r>
              <a:rPr lang="en-GB" sz="1400" dirty="0">
                <a:latin typeface="Host Grotesk" panose="020B0604020202020204" charset="0"/>
              </a:rPr>
              <a:t>The service ensures continuous security improvement through regular scanning, expert analysis, and prioritised remediation, giving you peace of mind that your digital environment is protected.</a:t>
            </a:r>
          </a:p>
          <a:p>
            <a:pPr marL="0" indent="0"/>
            <a:endParaRPr lang="en-GB" dirty="0"/>
          </a:p>
        </p:txBody>
      </p:sp>
      <p:sp>
        <p:nvSpPr>
          <p:cNvPr id="197" name="Google Shape;197;p2"/>
          <p:cNvSpPr txBox="1"/>
          <p:nvPr/>
        </p:nvSpPr>
        <p:spPr>
          <a:xfrm>
            <a:off x="7690186" y="1946638"/>
            <a:ext cx="1746940" cy="917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Host Grotesk Light"/>
              <a:ea typeface="Host Grotesk Light"/>
              <a:cs typeface="Host Grotesk Light"/>
              <a:sym typeface="Host Grotesk Light"/>
            </a:endParaRPr>
          </a:p>
        </p:txBody>
      </p:sp>
      <p:sp>
        <p:nvSpPr>
          <p:cNvPr id="199" name="Google Shape;199;p2"/>
          <p:cNvSpPr/>
          <p:nvPr/>
        </p:nvSpPr>
        <p:spPr>
          <a:xfrm>
            <a:off x="0" y="6766633"/>
            <a:ext cx="12192000" cy="127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4422" y="-91668"/>
            <a:ext cx="12193585" cy="68583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4"/>
          <p:cNvSpPr txBox="1">
            <a:spLocks noGrp="1"/>
          </p:cNvSpPr>
          <p:nvPr>
            <p:ph type="body" idx="1"/>
          </p:nvPr>
        </p:nvSpPr>
        <p:spPr>
          <a:xfrm>
            <a:off x="469898" y="309571"/>
            <a:ext cx="3695701" cy="222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lnSpc>
                <a:spcPct val="168000"/>
              </a:lnSpc>
              <a:buClr>
                <a:schemeClr val="dk2"/>
              </a:buClr>
              <a:buSzPts val="1000"/>
            </a:pPr>
            <a:r>
              <a:rPr lang="en-GB" dirty="0"/>
              <a:t>MANAGED VULNERABILITY MANAGEMENT SERVICE</a:t>
            </a:r>
            <a:endParaRPr dirty="0"/>
          </a:p>
        </p:txBody>
      </p:sp>
      <p:sp>
        <p:nvSpPr>
          <p:cNvPr id="238" name="Google Shape;238;p4"/>
          <p:cNvSpPr txBox="1">
            <a:spLocks noGrp="1"/>
          </p:cNvSpPr>
          <p:nvPr>
            <p:ph type="body" idx="3"/>
          </p:nvPr>
        </p:nvSpPr>
        <p:spPr>
          <a:xfrm>
            <a:off x="3407108" y="2408079"/>
            <a:ext cx="2389505" cy="958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/>
            <a:r>
              <a:rPr lang="en-GB" dirty="0">
                <a:latin typeface="Host Grotesk" panose="020B0604020202020204" charset="0"/>
              </a:rPr>
              <a:t>Improved Compliance: </a:t>
            </a:r>
          </a:p>
          <a:p>
            <a:pPr marL="0" lvl="0" indent="0"/>
            <a:r>
              <a:rPr lang="en-GB" b="0" dirty="0">
                <a:latin typeface="Host Grotesk" panose="020B0604020202020204" charset="0"/>
              </a:rPr>
              <a:t>Meet regulatory requirements and strengthen your security posture.</a:t>
            </a:r>
            <a:endParaRPr b="0" dirty="0">
              <a:latin typeface="Host Grotesk" panose="020B0604020202020204" charset="0"/>
            </a:endParaRPr>
          </a:p>
        </p:txBody>
      </p:sp>
      <p:sp>
        <p:nvSpPr>
          <p:cNvPr id="239" name="Google Shape;239;p4"/>
          <p:cNvSpPr txBox="1">
            <a:spLocks noGrp="1"/>
          </p:cNvSpPr>
          <p:nvPr>
            <p:ph type="body" idx="4"/>
          </p:nvPr>
        </p:nvSpPr>
        <p:spPr>
          <a:xfrm>
            <a:off x="3394065" y="1331855"/>
            <a:ext cx="2523206" cy="91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GB" dirty="0">
                <a:latin typeface="Host Grotesk" panose="020B0604020202020204" charset="0"/>
              </a:rPr>
              <a:t>Protect Your Business: </a:t>
            </a:r>
          </a:p>
          <a:p>
            <a:pPr marL="0" indent="0"/>
            <a:r>
              <a:rPr lang="en-GB" b="0" dirty="0">
                <a:latin typeface="Host Grotesk" panose="020B0604020202020204" charset="0"/>
              </a:rPr>
              <a:t>Safeguard your financial stability, reputation, and operational continuity.</a:t>
            </a:r>
          </a:p>
          <a:p>
            <a:pPr marL="0" lvl="0" indent="0"/>
            <a:endParaRPr dirty="0"/>
          </a:p>
        </p:txBody>
      </p:sp>
      <p:sp>
        <p:nvSpPr>
          <p:cNvPr id="240" name="Google Shape;240;p4"/>
          <p:cNvSpPr txBox="1">
            <a:spLocks noGrp="1"/>
          </p:cNvSpPr>
          <p:nvPr>
            <p:ph type="body" idx="5"/>
          </p:nvPr>
        </p:nvSpPr>
        <p:spPr>
          <a:xfrm>
            <a:off x="494977" y="1331855"/>
            <a:ext cx="2523206" cy="642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/>
            <a:r>
              <a:rPr lang="en-GB" dirty="0">
                <a:latin typeface="Host Grotesk" panose="020B0604020202020204" charset="0"/>
              </a:rPr>
              <a:t>Prevent Cyber Attacks</a:t>
            </a:r>
            <a:r>
              <a:rPr lang="en-GB" b="0" dirty="0">
                <a:latin typeface="Host Grotesk" panose="020B0604020202020204" charset="0"/>
              </a:rPr>
              <a:t>: </a:t>
            </a:r>
          </a:p>
          <a:p>
            <a:pPr marL="0" lvl="0" indent="0"/>
            <a:r>
              <a:rPr lang="en-GB" b="0" dirty="0">
                <a:latin typeface="Host Grotesk" panose="020B0604020202020204" charset="0"/>
              </a:rPr>
              <a:t>Proactively identify security flaws before attackers can exploit them, so that you can devise a plan to fix them</a:t>
            </a:r>
            <a:r>
              <a:rPr lang="en-GB" dirty="0">
                <a:latin typeface="Host Grotesk" panose="020B0604020202020204" charset="0"/>
              </a:rPr>
              <a:t>.</a:t>
            </a:r>
            <a:endParaRPr dirty="0">
              <a:latin typeface="Host Grotesk" panose="020B0604020202020204" charset="0"/>
            </a:endParaRPr>
          </a:p>
        </p:txBody>
      </p:sp>
      <p:sp>
        <p:nvSpPr>
          <p:cNvPr id="241" name="Google Shape;241;p4"/>
          <p:cNvSpPr txBox="1">
            <a:spLocks noGrp="1"/>
          </p:cNvSpPr>
          <p:nvPr>
            <p:ph type="body" idx="6"/>
          </p:nvPr>
        </p:nvSpPr>
        <p:spPr>
          <a:xfrm>
            <a:off x="507161" y="2409428"/>
            <a:ext cx="2499223" cy="881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GB" dirty="0">
                <a:latin typeface="Host Grotesk" panose="020B0604020202020204" charset="0"/>
              </a:rPr>
              <a:t>Automated &amp; Continuous Protection: </a:t>
            </a:r>
          </a:p>
          <a:p>
            <a:pPr marL="0" indent="0"/>
            <a:r>
              <a:rPr lang="en-GB" b="0" dirty="0">
                <a:latin typeface="Host Grotesk" panose="020B0604020202020204" charset="0"/>
              </a:rPr>
              <a:t>Benefit from always-on scanning and rapid remediation.</a:t>
            </a:r>
          </a:p>
          <a:p>
            <a:pPr marL="0" lvl="0" indent="0"/>
            <a:endParaRPr dirty="0"/>
          </a:p>
        </p:txBody>
      </p:sp>
      <p:sp>
        <p:nvSpPr>
          <p:cNvPr id="245" name="Google Shape;245;p4"/>
          <p:cNvSpPr txBox="1">
            <a:spLocks noGrp="1"/>
          </p:cNvSpPr>
          <p:nvPr>
            <p:ph type="body" idx="13"/>
          </p:nvPr>
        </p:nvSpPr>
        <p:spPr>
          <a:xfrm>
            <a:off x="493881" y="762601"/>
            <a:ext cx="3695701" cy="222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1428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GB" dirty="0"/>
              <a:t>KEY BENEFITS</a:t>
            </a:r>
            <a:endParaRPr dirty="0"/>
          </a:p>
        </p:txBody>
      </p:sp>
      <p:sp>
        <p:nvSpPr>
          <p:cNvPr id="248" name="Google Shape;248;p4"/>
          <p:cNvSpPr txBox="1">
            <a:spLocks noGrp="1"/>
          </p:cNvSpPr>
          <p:nvPr>
            <p:ph type="body" idx="16"/>
          </p:nvPr>
        </p:nvSpPr>
        <p:spPr>
          <a:xfrm>
            <a:off x="9192241" y="1331856"/>
            <a:ext cx="2523206" cy="919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GB" dirty="0">
                <a:latin typeface="Host Grotesk" panose="020B0604020202020204" charset="0"/>
              </a:rPr>
              <a:t>Efficient Risk Reduction: </a:t>
            </a:r>
          </a:p>
          <a:p>
            <a:pPr marL="0" indent="0"/>
            <a:r>
              <a:rPr lang="en-GB" b="0" dirty="0">
                <a:latin typeface="Host Grotesk" panose="020B0604020202020204" charset="0"/>
              </a:rPr>
              <a:t>Prioritise and address the most critical risks effectively.</a:t>
            </a:r>
          </a:p>
          <a:p>
            <a:pPr marL="0" lvl="0" indent="0"/>
            <a:endParaRPr lang="en-GB" dirty="0">
              <a:latin typeface="Host Grotesk"/>
            </a:endParaRPr>
          </a:p>
        </p:txBody>
      </p:sp>
      <p:sp>
        <p:nvSpPr>
          <p:cNvPr id="249" name="Google Shape;249;p4"/>
          <p:cNvSpPr txBox="1">
            <a:spLocks noGrp="1"/>
          </p:cNvSpPr>
          <p:nvPr>
            <p:ph type="body" idx="17"/>
          </p:nvPr>
        </p:nvSpPr>
        <p:spPr>
          <a:xfrm>
            <a:off x="6293153" y="1331856"/>
            <a:ext cx="2523206" cy="792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GB" dirty="0">
                <a:latin typeface="Host Grotesk" panose="020B0604020202020204" charset="0"/>
              </a:rPr>
              <a:t>Clear Security Insights: </a:t>
            </a:r>
          </a:p>
          <a:p>
            <a:pPr marL="0" indent="0"/>
            <a:r>
              <a:rPr lang="en-GB" b="0" dirty="0">
                <a:latin typeface="Host Grotesk" panose="020B0604020202020204" charset="0"/>
              </a:rPr>
              <a:t>Gain comprehensive visibility into your organisation's vulnerabilities.</a:t>
            </a:r>
          </a:p>
          <a:p>
            <a:pPr marL="0" lvl="0" indent="0"/>
            <a:endParaRPr dirty="0"/>
          </a:p>
        </p:txBody>
      </p:sp>
      <p:cxnSp>
        <p:nvCxnSpPr>
          <p:cNvPr id="255" name="Google Shape;255;p4"/>
          <p:cNvCxnSpPr/>
          <p:nvPr/>
        </p:nvCxnSpPr>
        <p:spPr>
          <a:xfrm>
            <a:off x="493881" y="1189690"/>
            <a:ext cx="2389505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56" name="Google Shape;256;p4"/>
          <p:cNvCxnSpPr/>
          <p:nvPr/>
        </p:nvCxnSpPr>
        <p:spPr>
          <a:xfrm>
            <a:off x="3392348" y="1189690"/>
            <a:ext cx="2389505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57" name="Google Shape;257;p4"/>
          <p:cNvCxnSpPr/>
          <p:nvPr/>
        </p:nvCxnSpPr>
        <p:spPr>
          <a:xfrm>
            <a:off x="6311596" y="1189690"/>
            <a:ext cx="2389505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58" name="Google Shape;258;p4"/>
          <p:cNvCxnSpPr/>
          <p:nvPr/>
        </p:nvCxnSpPr>
        <p:spPr>
          <a:xfrm>
            <a:off x="9180526" y="1189690"/>
            <a:ext cx="2389505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59" name="Google Shape;259;p4"/>
          <p:cNvCxnSpPr/>
          <p:nvPr/>
        </p:nvCxnSpPr>
        <p:spPr>
          <a:xfrm>
            <a:off x="493881" y="2269201"/>
            <a:ext cx="2389505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0" name="Google Shape;260;p4"/>
          <p:cNvCxnSpPr/>
          <p:nvPr/>
        </p:nvCxnSpPr>
        <p:spPr>
          <a:xfrm>
            <a:off x="3407108" y="2269201"/>
            <a:ext cx="2389505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1" name="Google Shape;261;p4"/>
          <p:cNvCxnSpPr/>
          <p:nvPr/>
        </p:nvCxnSpPr>
        <p:spPr>
          <a:xfrm>
            <a:off x="6326356" y="2269201"/>
            <a:ext cx="2389505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2" name="Google Shape;262;p4"/>
          <p:cNvCxnSpPr/>
          <p:nvPr/>
        </p:nvCxnSpPr>
        <p:spPr>
          <a:xfrm>
            <a:off x="9195286" y="2269201"/>
            <a:ext cx="2389505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3" name="Google Shape;263;p4"/>
          <p:cNvCxnSpPr/>
          <p:nvPr/>
        </p:nvCxnSpPr>
        <p:spPr>
          <a:xfrm>
            <a:off x="483040" y="3442746"/>
            <a:ext cx="2389505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4" name="Google Shape;264;p4"/>
          <p:cNvCxnSpPr/>
          <p:nvPr/>
        </p:nvCxnSpPr>
        <p:spPr>
          <a:xfrm>
            <a:off x="3396267" y="3442746"/>
            <a:ext cx="2389505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71" name="Google Shape;271;p4"/>
          <p:cNvSpPr/>
          <p:nvPr/>
        </p:nvSpPr>
        <p:spPr>
          <a:xfrm>
            <a:off x="0" y="6766633"/>
            <a:ext cx="12192000" cy="127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245;p4">
            <a:extLst>
              <a:ext uri="{FF2B5EF4-FFF2-40B4-BE49-F238E27FC236}">
                <a16:creationId xmlns:a16="http://schemas.microsoft.com/office/drawing/2014/main" id="{CC0963B0-D797-0FDC-BE0A-FA0A48A8FE27}"/>
              </a:ext>
            </a:extLst>
          </p:cNvPr>
          <p:cNvSpPr txBox="1">
            <a:spLocks/>
          </p:cNvSpPr>
          <p:nvPr/>
        </p:nvSpPr>
        <p:spPr>
          <a:xfrm>
            <a:off x="493881" y="3604241"/>
            <a:ext cx="3695701" cy="222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1428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lt1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marR="0" lvl="1" indent="-228600" algn="l" rtl="0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2pPr>
            <a:lvl3pPr marL="1371600" marR="0" lvl="2" indent="-228600" algn="l" rtl="0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3pPr>
            <a:lvl4pPr marL="1828800" marR="0" lvl="3" indent="-228600" algn="l" rtl="0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4pPr>
            <a:lvl5pPr marL="2286000" marR="0" lvl="4" indent="-228600" algn="l" rtl="0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en-GB" dirty="0"/>
              <a:t>KEY FEATURES</a:t>
            </a:r>
          </a:p>
        </p:txBody>
      </p:sp>
      <p:sp>
        <p:nvSpPr>
          <p:cNvPr id="3" name="Google Shape;238;p4">
            <a:extLst>
              <a:ext uri="{FF2B5EF4-FFF2-40B4-BE49-F238E27FC236}">
                <a16:creationId xmlns:a16="http://schemas.microsoft.com/office/drawing/2014/main" id="{21AC1C1B-607D-F1D0-4A70-AB4CB6FAD0B9}"/>
              </a:ext>
            </a:extLst>
          </p:cNvPr>
          <p:cNvSpPr txBox="1">
            <a:spLocks/>
          </p:cNvSpPr>
          <p:nvPr/>
        </p:nvSpPr>
        <p:spPr>
          <a:xfrm>
            <a:off x="3369844" y="5499645"/>
            <a:ext cx="2726156" cy="807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en-GB" dirty="0">
                <a:latin typeface="Host Grotesk" panose="020B0604020202020204" charset="0"/>
              </a:rPr>
              <a:t>Integration with Existing Frameworks:</a:t>
            </a:r>
          </a:p>
          <a:p>
            <a:pPr marL="0" indent="0"/>
            <a:r>
              <a:rPr lang="en-GB" b="0" dirty="0">
                <a:latin typeface="Host Grotesk" panose="020B0604020202020204" charset="0"/>
              </a:rPr>
              <a:t>Seamlessly integrate with your current vulnerability management processes or help establish one.</a:t>
            </a:r>
          </a:p>
          <a:p>
            <a:pPr marL="0" indent="0"/>
            <a:endParaRPr lang="en-GB" dirty="0"/>
          </a:p>
        </p:txBody>
      </p:sp>
      <p:sp>
        <p:nvSpPr>
          <p:cNvPr id="5" name="Google Shape;239;p4">
            <a:extLst>
              <a:ext uri="{FF2B5EF4-FFF2-40B4-BE49-F238E27FC236}">
                <a16:creationId xmlns:a16="http://schemas.microsoft.com/office/drawing/2014/main" id="{B18E8254-19AD-B89C-8F9C-D372BD35A752}"/>
              </a:ext>
            </a:extLst>
          </p:cNvPr>
          <p:cNvSpPr txBox="1">
            <a:spLocks/>
          </p:cNvSpPr>
          <p:nvPr/>
        </p:nvSpPr>
        <p:spPr>
          <a:xfrm>
            <a:off x="3370082" y="4181551"/>
            <a:ext cx="2523206" cy="1102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en-GB" dirty="0">
                <a:latin typeface="Host Grotesk" panose="020B0604020202020204" charset="0"/>
              </a:rPr>
              <a:t>Risk-Based Prioritisation: </a:t>
            </a:r>
          </a:p>
          <a:p>
            <a:pPr marL="0" indent="0"/>
            <a:r>
              <a:rPr lang="en-GB" b="0" dirty="0">
                <a:latin typeface="Host Grotesk" panose="020B0604020202020204" charset="0"/>
              </a:rPr>
              <a:t>We classify vulnerabilities by risk (high, medium, low) based on asset criticality, exploit availability, and potential impact, guiding efficient remediation.</a:t>
            </a:r>
          </a:p>
          <a:p>
            <a:pPr marL="0" indent="0"/>
            <a:endParaRPr lang="en-GB" b="0" dirty="0">
              <a:latin typeface="Host Grotesk" panose="020B0604020202020204" charset="0"/>
            </a:endParaRPr>
          </a:p>
        </p:txBody>
      </p:sp>
      <p:sp>
        <p:nvSpPr>
          <p:cNvPr id="6" name="Google Shape;240;p4">
            <a:extLst>
              <a:ext uri="{FF2B5EF4-FFF2-40B4-BE49-F238E27FC236}">
                <a16:creationId xmlns:a16="http://schemas.microsoft.com/office/drawing/2014/main" id="{192E999B-DB86-A488-3C89-93E690FC07D9}"/>
              </a:ext>
            </a:extLst>
          </p:cNvPr>
          <p:cNvSpPr txBox="1">
            <a:spLocks/>
          </p:cNvSpPr>
          <p:nvPr/>
        </p:nvSpPr>
        <p:spPr>
          <a:xfrm>
            <a:off x="470994" y="4181551"/>
            <a:ext cx="2523206" cy="792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en-GB" dirty="0">
                <a:latin typeface="Host Grotesk" panose="020B0604020202020204" charset="0"/>
              </a:rPr>
              <a:t>Continuous Vulnerability Discovery: </a:t>
            </a:r>
            <a:r>
              <a:rPr lang="en-GB" b="0" dirty="0">
                <a:latin typeface="Host Grotesk" panose="020B0604020202020204" charset="0"/>
              </a:rPr>
              <a:t>24/7/365 scanning of your entire IT ecosystem, including endpoints, infrastructure, software, and cloud environments</a:t>
            </a:r>
            <a:r>
              <a:rPr lang="en-GB" dirty="0">
                <a:latin typeface="Host Grotesk" panose="020B0604020202020204" charset="0"/>
              </a:rPr>
              <a:t>.</a:t>
            </a:r>
          </a:p>
          <a:p>
            <a:pPr marL="0" indent="0"/>
            <a:endParaRPr lang="en-GB" dirty="0"/>
          </a:p>
        </p:txBody>
      </p:sp>
      <p:sp>
        <p:nvSpPr>
          <p:cNvPr id="7" name="Google Shape;241;p4">
            <a:extLst>
              <a:ext uri="{FF2B5EF4-FFF2-40B4-BE49-F238E27FC236}">
                <a16:creationId xmlns:a16="http://schemas.microsoft.com/office/drawing/2014/main" id="{C0468936-E30B-2A2D-6C63-50C9250F74F1}"/>
              </a:ext>
            </a:extLst>
          </p:cNvPr>
          <p:cNvSpPr txBox="1">
            <a:spLocks/>
          </p:cNvSpPr>
          <p:nvPr/>
        </p:nvSpPr>
        <p:spPr>
          <a:xfrm>
            <a:off x="469898" y="5500994"/>
            <a:ext cx="2523206" cy="881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en-GB" dirty="0">
                <a:latin typeface="Host Grotesk" panose="020B0604020202020204" charset="0"/>
              </a:rPr>
              <a:t>Expert Triage and Guidance: </a:t>
            </a:r>
          </a:p>
          <a:p>
            <a:pPr marL="0" indent="0"/>
            <a:r>
              <a:rPr lang="en-GB" b="0" dirty="0">
                <a:latin typeface="Host Grotesk" panose="020B0604020202020204" charset="0"/>
              </a:rPr>
              <a:t>Our certified cyber security experts provide clear recommendations and support for remediation.</a:t>
            </a:r>
          </a:p>
          <a:p>
            <a:pPr marL="0" indent="0"/>
            <a:endParaRPr lang="en-GB" dirty="0"/>
          </a:p>
        </p:txBody>
      </p:sp>
      <p:sp>
        <p:nvSpPr>
          <p:cNvPr id="8" name="Google Shape;248;p4">
            <a:extLst>
              <a:ext uri="{FF2B5EF4-FFF2-40B4-BE49-F238E27FC236}">
                <a16:creationId xmlns:a16="http://schemas.microsoft.com/office/drawing/2014/main" id="{DDC00198-B204-3E7D-B9E2-7068237042BE}"/>
              </a:ext>
            </a:extLst>
          </p:cNvPr>
          <p:cNvSpPr txBox="1">
            <a:spLocks/>
          </p:cNvSpPr>
          <p:nvPr/>
        </p:nvSpPr>
        <p:spPr>
          <a:xfrm>
            <a:off x="9168258" y="4181552"/>
            <a:ext cx="2523206" cy="919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en-GB" dirty="0">
                <a:latin typeface="Host Grotesk" panose="020B0604020202020204" charset="0"/>
              </a:rPr>
              <a:t>Comprehensive Reporting: </a:t>
            </a:r>
          </a:p>
          <a:p>
            <a:pPr marL="0" indent="0"/>
            <a:r>
              <a:rPr lang="en-GB" b="0" dirty="0">
                <a:latin typeface="Host Grotesk" panose="020B0604020202020204" charset="0"/>
              </a:rPr>
              <a:t>Receive clear, real-time reports and dashboards, providing deep insights into your vulnerability landscape and security posture.</a:t>
            </a:r>
          </a:p>
          <a:p>
            <a:pPr marL="0" indent="0"/>
            <a:endParaRPr lang="en-GB" dirty="0">
              <a:latin typeface="Host Grotesk"/>
            </a:endParaRPr>
          </a:p>
        </p:txBody>
      </p:sp>
      <p:sp>
        <p:nvSpPr>
          <p:cNvPr id="9" name="Google Shape;249;p4">
            <a:extLst>
              <a:ext uri="{FF2B5EF4-FFF2-40B4-BE49-F238E27FC236}">
                <a16:creationId xmlns:a16="http://schemas.microsoft.com/office/drawing/2014/main" id="{91BD3265-25EC-B7B7-DC9D-0DAB619C81F1}"/>
              </a:ext>
            </a:extLst>
          </p:cNvPr>
          <p:cNvSpPr txBox="1">
            <a:spLocks/>
          </p:cNvSpPr>
          <p:nvPr/>
        </p:nvSpPr>
        <p:spPr>
          <a:xfrm>
            <a:off x="6269169" y="4181552"/>
            <a:ext cx="2611937" cy="1318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en-GB" dirty="0">
                <a:latin typeface="Host Grotesk" panose="020B0604020202020204" charset="0"/>
              </a:rPr>
              <a:t>Automated Remediation Workflows: </a:t>
            </a:r>
            <a:r>
              <a:rPr lang="en-GB" b="0" dirty="0">
                <a:latin typeface="Host Grotesk" panose="020B0604020202020204" charset="0"/>
              </a:rPr>
              <a:t>Leverage automation to capture vulnerabilities in real-time and support you to facilitate rapid resolution with expert resolution advice.</a:t>
            </a:r>
          </a:p>
        </p:txBody>
      </p:sp>
      <p:cxnSp>
        <p:nvCxnSpPr>
          <p:cNvPr id="10" name="Google Shape;255;p4">
            <a:extLst>
              <a:ext uri="{FF2B5EF4-FFF2-40B4-BE49-F238E27FC236}">
                <a16:creationId xmlns:a16="http://schemas.microsoft.com/office/drawing/2014/main" id="{166FB9A0-A4B7-3F4E-DE24-9DFCB442C23A}"/>
              </a:ext>
            </a:extLst>
          </p:cNvPr>
          <p:cNvCxnSpPr/>
          <p:nvPr/>
        </p:nvCxnSpPr>
        <p:spPr>
          <a:xfrm>
            <a:off x="469898" y="4039386"/>
            <a:ext cx="2389505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" name="Google Shape;256;p4">
            <a:extLst>
              <a:ext uri="{FF2B5EF4-FFF2-40B4-BE49-F238E27FC236}">
                <a16:creationId xmlns:a16="http://schemas.microsoft.com/office/drawing/2014/main" id="{9A56BAC8-F011-06C6-B0A9-F59A95F38872}"/>
              </a:ext>
            </a:extLst>
          </p:cNvPr>
          <p:cNvCxnSpPr/>
          <p:nvPr/>
        </p:nvCxnSpPr>
        <p:spPr>
          <a:xfrm>
            <a:off x="3368365" y="4039386"/>
            <a:ext cx="2389505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" name="Google Shape;257;p4">
            <a:extLst>
              <a:ext uri="{FF2B5EF4-FFF2-40B4-BE49-F238E27FC236}">
                <a16:creationId xmlns:a16="http://schemas.microsoft.com/office/drawing/2014/main" id="{9CD51C68-DC2B-9309-E934-E6E0C89EFF7D}"/>
              </a:ext>
            </a:extLst>
          </p:cNvPr>
          <p:cNvCxnSpPr/>
          <p:nvPr/>
        </p:nvCxnSpPr>
        <p:spPr>
          <a:xfrm>
            <a:off x="6287613" y="4039386"/>
            <a:ext cx="2389505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" name="Google Shape;258;p4">
            <a:extLst>
              <a:ext uri="{FF2B5EF4-FFF2-40B4-BE49-F238E27FC236}">
                <a16:creationId xmlns:a16="http://schemas.microsoft.com/office/drawing/2014/main" id="{D39F1A3D-017D-0CF2-BB73-6FC1F32DF716}"/>
              </a:ext>
            </a:extLst>
          </p:cNvPr>
          <p:cNvCxnSpPr/>
          <p:nvPr/>
        </p:nvCxnSpPr>
        <p:spPr>
          <a:xfrm>
            <a:off x="9156543" y="4039386"/>
            <a:ext cx="2389505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" name="Google Shape;259;p4">
            <a:extLst>
              <a:ext uri="{FF2B5EF4-FFF2-40B4-BE49-F238E27FC236}">
                <a16:creationId xmlns:a16="http://schemas.microsoft.com/office/drawing/2014/main" id="{95B2D06F-303D-2974-D41B-F4CF95A299EF}"/>
              </a:ext>
            </a:extLst>
          </p:cNvPr>
          <p:cNvCxnSpPr/>
          <p:nvPr/>
        </p:nvCxnSpPr>
        <p:spPr>
          <a:xfrm>
            <a:off x="456618" y="5360767"/>
            <a:ext cx="2389505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5" name="Google Shape;260;p4">
            <a:extLst>
              <a:ext uri="{FF2B5EF4-FFF2-40B4-BE49-F238E27FC236}">
                <a16:creationId xmlns:a16="http://schemas.microsoft.com/office/drawing/2014/main" id="{2F771A0E-16DB-44E3-CDD1-27CB9C1727BD}"/>
              </a:ext>
            </a:extLst>
          </p:cNvPr>
          <p:cNvCxnSpPr/>
          <p:nvPr/>
        </p:nvCxnSpPr>
        <p:spPr>
          <a:xfrm>
            <a:off x="3369845" y="5360767"/>
            <a:ext cx="2389505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6" name="Google Shape;261;p4">
            <a:extLst>
              <a:ext uri="{FF2B5EF4-FFF2-40B4-BE49-F238E27FC236}">
                <a16:creationId xmlns:a16="http://schemas.microsoft.com/office/drawing/2014/main" id="{D1ACDC66-8A88-6853-AA66-F77142F0411D}"/>
              </a:ext>
            </a:extLst>
          </p:cNvPr>
          <p:cNvCxnSpPr/>
          <p:nvPr/>
        </p:nvCxnSpPr>
        <p:spPr>
          <a:xfrm>
            <a:off x="6289093" y="5360767"/>
            <a:ext cx="2389505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7" name="Google Shape;262;p4">
            <a:extLst>
              <a:ext uri="{FF2B5EF4-FFF2-40B4-BE49-F238E27FC236}">
                <a16:creationId xmlns:a16="http://schemas.microsoft.com/office/drawing/2014/main" id="{B1EA7628-64EC-7936-BE1F-A384FC776D4B}"/>
              </a:ext>
            </a:extLst>
          </p:cNvPr>
          <p:cNvCxnSpPr/>
          <p:nvPr/>
        </p:nvCxnSpPr>
        <p:spPr>
          <a:xfrm>
            <a:off x="9158023" y="5360767"/>
            <a:ext cx="2389505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" name="Google Shape;263;p4">
            <a:extLst>
              <a:ext uri="{FF2B5EF4-FFF2-40B4-BE49-F238E27FC236}">
                <a16:creationId xmlns:a16="http://schemas.microsoft.com/office/drawing/2014/main" id="{6A7762CE-087F-F4F5-73BE-70500339EE10}"/>
              </a:ext>
            </a:extLst>
          </p:cNvPr>
          <p:cNvCxnSpPr/>
          <p:nvPr/>
        </p:nvCxnSpPr>
        <p:spPr>
          <a:xfrm>
            <a:off x="469898" y="6375865"/>
            <a:ext cx="2389505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" name="Google Shape;238;p4">
            <a:extLst>
              <a:ext uri="{FF2B5EF4-FFF2-40B4-BE49-F238E27FC236}">
                <a16:creationId xmlns:a16="http://schemas.microsoft.com/office/drawing/2014/main" id="{C5099A27-E018-FBAD-C537-CD522AA2BC03}"/>
              </a:ext>
            </a:extLst>
          </p:cNvPr>
          <p:cNvSpPr txBox="1">
            <a:spLocks/>
          </p:cNvSpPr>
          <p:nvPr/>
        </p:nvSpPr>
        <p:spPr>
          <a:xfrm>
            <a:off x="6326355" y="2406145"/>
            <a:ext cx="2611937" cy="958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en-GB" dirty="0">
                <a:latin typeface="Host Grotesk" panose="020B0604020202020204" charset="0"/>
              </a:rPr>
              <a:t>Free Up Internal Resources: </a:t>
            </a:r>
          </a:p>
          <a:p>
            <a:pPr marL="0" indent="0"/>
            <a:r>
              <a:rPr lang="en-GB" b="0" dirty="0">
                <a:latin typeface="Host Grotesk" panose="020B0604020202020204" charset="0"/>
              </a:rPr>
              <a:t>Let </a:t>
            </a:r>
            <a:r>
              <a:rPr lang="en-GB" b="0" dirty="0" err="1">
                <a:latin typeface="Host Grotesk" panose="020B0604020202020204" charset="0"/>
              </a:rPr>
              <a:t>Cyberfort's</a:t>
            </a:r>
            <a:r>
              <a:rPr lang="en-GB" b="0" dirty="0">
                <a:latin typeface="Host Grotesk" panose="020B0604020202020204" charset="0"/>
              </a:rPr>
              <a:t> experts manage your vulnerability program, allowing your team to focus on core business activities.</a:t>
            </a:r>
          </a:p>
          <a:p>
            <a:pPr marL="0" indent="0"/>
            <a:endParaRPr lang="en-GB" dirty="0">
              <a:latin typeface="Host Grotesk" panose="020B0604020202020204" charset="0"/>
            </a:endParaRPr>
          </a:p>
        </p:txBody>
      </p:sp>
      <p:cxnSp>
        <p:nvCxnSpPr>
          <p:cNvPr id="21" name="Google Shape;264;p4">
            <a:extLst>
              <a:ext uri="{FF2B5EF4-FFF2-40B4-BE49-F238E27FC236}">
                <a16:creationId xmlns:a16="http://schemas.microsoft.com/office/drawing/2014/main" id="{39AC64F7-DE50-B697-C2CB-81C1DC3EEA62}"/>
              </a:ext>
            </a:extLst>
          </p:cNvPr>
          <p:cNvCxnSpPr/>
          <p:nvPr/>
        </p:nvCxnSpPr>
        <p:spPr>
          <a:xfrm>
            <a:off x="6326356" y="3442746"/>
            <a:ext cx="2389505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2" name="Google Shape;263;p4">
            <a:extLst>
              <a:ext uri="{FF2B5EF4-FFF2-40B4-BE49-F238E27FC236}">
                <a16:creationId xmlns:a16="http://schemas.microsoft.com/office/drawing/2014/main" id="{AEC625F2-2246-B9C3-65C6-3D04B37E7878}"/>
              </a:ext>
            </a:extLst>
          </p:cNvPr>
          <p:cNvCxnSpPr>
            <a:cxnSpLocks/>
          </p:cNvCxnSpPr>
          <p:nvPr/>
        </p:nvCxnSpPr>
        <p:spPr>
          <a:xfrm>
            <a:off x="3368365" y="6375865"/>
            <a:ext cx="2428248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" name="Google Shape;238;p4">
            <a:extLst>
              <a:ext uri="{FF2B5EF4-FFF2-40B4-BE49-F238E27FC236}">
                <a16:creationId xmlns:a16="http://schemas.microsoft.com/office/drawing/2014/main" id="{A98B07BD-04C6-EAFD-E8C8-BB36C1F2B75A}"/>
              </a:ext>
            </a:extLst>
          </p:cNvPr>
          <p:cNvSpPr txBox="1">
            <a:spLocks/>
          </p:cNvSpPr>
          <p:nvPr/>
        </p:nvSpPr>
        <p:spPr>
          <a:xfrm>
            <a:off x="6287613" y="5480044"/>
            <a:ext cx="2726156" cy="807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en-GB" dirty="0">
                <a:latin typeface="Host Grotesk" panose="020B0604020202020204" charset="0"/>
              </a:rPr>
              <a:t>Compliance Assurance: </a:t>
            </a:r>
          </a:p>
          <a:p>
            <a:pPr marL="0" indent="0"/>
            <a:r>
              <a:rPr lang="en-GB" b="0" dirty="0">
                <a:latin typeface="Host Grotesk" panose="020B0604020202020204" charset="0"/>
              </a:rPr>
              <a:t>Ensure fixes adhere to governance frameworks, vendor advice, and industry guidelines.</a:t>
            </a:r>
          </a:p>
        </p:txBody>
      </p:sp>
      <p:cxnSp>
        <p:nvCxnSpPr>
          <p:cNvPr id="25" name="Google Shape;263;p4">
            <a:extLst>
              <a:ext uri="{FF2B5EF4-FFF2-40B4-BE49-F238E27FC236}">
                <a16:creationId xmlns:a16="http://schemas.microsoft.com/office/drawing/2014/main" id="{973AABE1-EE3E-0D0C-FFB9-FEC8E38D3E30}"/>
              </a:ext>
            </a:extLst>
          </p:cNvPr>
          <p:cNvCxnSpPr>
            <a:cxnSpLocks/>
          </p:cNvCxnSpPr>
          <p:nvPr/>
        </p:nvCxnSpPr>
        <p:spPr>
          <a:xfrm>
            <a:off x="6286134" y="6356264"/>
            <a:ext cx="2428248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6"/>
          <p:cNvSpPr txBox="1">
            <a:spLocks noGrp="1"/>
          </p:cNvSpPr>
          <p:nvPr>
            <p:ph type="body" idx="1"/>
          </p:nvPr>
        </p:nvSpPr>
        <p:spPr>
          <a:xfrm>
            <a:off x="469900" y="445781"/>
            <a:ext cx="3530600" cy="222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lnSpc>
                <a:spcPct val="168000"/>
              </a:lnSpc>
              <a:buSzPts val="1000"/>
            </a:pPr>
            <a:r>
              <a:rPr lang="en-GB" dirty="0"/>
              <a:t>MANAGED VULNERABILITY MANAGEMENT SERVICE</a:t>
            </a:r>
            <a:endParaRPr dirty="0"/>
          </a:p>
        </p:txBody>
      </p:sp>
      <p:sp>
        <p:nvSpPr>
          <p:cNvPr id="299" name="Google Shape;299;p6"/>
          <p:cNvSpPr txBox="1">
            <a:spLocks noGrp="1"/>
          </p:cNvSpPr>
          <p:nvPr>
            <p:ph type="body" idx="2"/>
          </p:nvPr>
        </p:nvSpPr>
        <p:spPr>
          <a:xfrm>
            <a:off x="469899" y="997540"/>
            <a:ext cx="3695701" cy="222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1428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GB"/>
              <a:t>WHY CYBIT?</a:t>
            </a:r>
            <a:endParaRPr/>
          </a:p>
          <a:p>
            <a:pPr marL="0" lvl="0" indent="0" algn="l" rtl="0">
              <a:lnSpc>
                <a:spcPct val="101428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300" name="Google Shape;300;p6"/>
          <p:cNvSpPr txBox="1">
            <a:spLocks noGrp="1"/>
          </p:cNvSpPr>
          <p:nvPr>
            <p:ph type="body" idx="3"/>
          </p:nvPr>
        </p:nvSpPr>
        <p:spPr>
          <a:xfrm>
            <a:off x="4259263" y="826313"/>
            <a:ext cx="7462838" cy="1267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GB" dirty="0"/>
              <a:t>With Cybit and </a:t>
            </a:r>
            <a:r>
              <a:rPr lang="en-GB" dirty="0" err="1"/>
              <a:t>Cyberfort</a:t>
            </a:r>
            <a:r>
              <a:rPr lang="en-GB" dirty="0"/>
              <a:t>, you gain a trusted partner committed to strengthening your cyber defences. We offer a data-driven approach to vulnerability management, providing clear and actionable insights. </a:t>
            </a:r>
          </a:p>
          <a:p>
            <a:pPr marL="0" indent="0"/>
            <a:endParaRPr lang="en-GB" dirty="0"/>
          </a:p>
          <a:p>
            <a:pPr marL="0" indent="0"/>
            <a:r>
              <a:rPr lang="en-GB" dirty="0"/>
              <a:t>Our highly certified experts leverage integrated, market-leading security tools and industrialised processes to deliver a streamlined and cost-effective service. We empower organisations to move from a reactive security posture to a proactive one, ensuring continuous protection against evolving cyber threats and enhancing overall cyber maturity.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endParaRPr b="1" dirty="0">
              <a:latin typeface="Host Grotesk"/>
              <a:ea typeface="Host Grotesk"/>
              <a:cs typeface="Host Grotesk"/>
              <a:sym typeface="Host Grotesk"/>
            </a:endParaRPr>
          </a:p>
        </p:txBody>
      </p:sp>
      <p:sp>
        <p:nvSpPr>
          <p:cNvPr id="301" name="Google Shape;301;p6"/>
          <p:cNvSpPr txBox="1">
            <a:spLocks noGrp="1"/>
          </p:cNvSpPr>
          <p:nvPr>
            <p:ph type="body" idx="4"/>
          </p:nvPr>
        </p:nvSpPr>
        <p:spPr>
          <a:xfrm>
            <a:off x="839890" y="2673262"/>
            <a:ext cx="2788193" cy="833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buSzPts val="1000"/>
            </a:pPr>
            <a:r>
              <a:rPr lang="en-GB" sz="1200" b="1" dirty="0">
                <a:latin typeface="Host Grotesk" panose="020B0604020202020204" charset="0"/>
              </a:rPr>
              <a:t>Proactive Security:</a:t>
            </a:r>
            <a:r>
              <a:rPr lang="en-GB" sz="1200" dirty="0">
                <a:latin typeface="Host Grotesk" panose="020B0604020202020204" charset="0"/>
              </a:rPr>
              <a:t> </a:t>
            </a:r>
          </a:p>
          <a:p>
            <a:pPr marL="0" indent="0">
              <a:buSzPts val="1000"/>
            </a:pPr>
            <a:r>
              <a:rPr lang="en-GB" sz="1200" dirty="0">
                <a:latin typeface="Host Grotesk" panose="020B0604020202020204" charset="0"/>
              </a:rPr>
              <a:t>Transition to a proactive defence strategy against cyber threats.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endParaRPr dirty="0"/>
          </a:p>
        </p:txBody>
      </p:sp>
      <p:sp>
        <p:nvSpPr>
          <p:cNvPr id="302" name="Google Shape;302;p6"/>
          <p:cNvSpPr txBox="1">
            <a:spLocks noGrp="1"/>
          </p:cNvSpPr>
          <p:nvPr>
            <p:ph type="body" idx="5"/>
          </p:nvPr>
        </p:nvSpPr>
        <p:spPr>
          <a:xfrm>
            <a:off x="4630223" y="2673262"/>
            <a:ext cx="2803292" cy="833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buSzPts val="1000"/>
            </a:pPr>
            <a:r>
              <a:rPr lang="en-GB" sz="1200" b="1" dirty="0">
                <a:latin typeface="Host Grotesk" panose="020B0604020202020204" charset="0"/>
              </a:rPr>
              <a:t>Certified Expertise:</a:t>
            </a:r>
            <a:r>
              <a:rPr lang="en-GB" sz="1200" dirty="0">
                <a:latin typeface="Host Grotesk" panose="020B0604020202020204" charset="0"/>
              </a:rPr>
              <a:t> </a:t>
            </a:r>
          </a:p>
          <a:p>
            <a:pPr marL="0" indent="0">
              <a:buSzPts val="1000"/>
            </a:pPr>
            <a:r>
              <a:rPr lang="en-GB" sz="1200" dirty="0">
                <a:latin typeface="Host Grotesk" panose="020B0604020202020204" charset="0"/>
              </a:rPr>
              <a:t>Benefit from our team of highly skilled and certified cyber security professionals from Cybit and </a:t>
            </a:r>
            <a:r>
              <a:rPr lang="en-GB" sz="1200" dirty="0" err="1">
                <a:latin typeface="Host Grotesk" panose="020B0604020202020204" charset="0"/>
              </a:rPr>
              <a:t>Cyberfort</a:t>
            </a:r>
            <a:r>
              <a:rPr lang="en-GB" sz="1200" dirty="0">
                <a:latin typeface="Host Grotesk" panose="020B0604020202020204" charset="0"/>
              </a:rPr>
              <a:t>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endParaRPr dirty="0"/>
          </a:p>
        </p:txBody>
      </p:sp>
      <p:sp>
        <p:nvSpPr>
          <p:cNvPr id="303" name="Google Shape;303;p6"/>
          <p:cNvSpPr txBox="1">
            <a:spLocks noGrp="1"/>
          </p:cNvSpPr>
          <p:nvPr>
            <p:ph type="body" idx="6"/>
          </p:nvPr>
        </p:nvSpPr>
        <p:spPr>
          <a:xfrm>
            <a:off x="8299140" y="2673262"/>
            <a:ext cx="2803292" cy="833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buSzPts val="1000"/>
            </a:pPr>
            <a:r>
              <a:rPr lang="en-GB" sz="1200" b="1" dirty="0">
                <a:latin typeface="Host Grotesk" panose="020B0604020202020204" charset="0"/>
              </a:rPr>
              <a:t>Integrated Solutions:</a:t>
            </a:r>
            <a:r>
              <a:rPr lang="en-GB" sz="1200" dirty="0">
                <a:latin typeface="Host Grotesk" panose="020B0604020202020204" charset="0"/>
              </a:rPr>
              <a:t> </a:t>
            </a:r>
          </a:p>
          <a:p>
            <a:pPr marL="0" indent="0">
              <a:buSzPts val="1000"/>
            </a:pPr>
            <a:r>
              <a:rPr lang="en-GB" sz="1200" dirty="0">
                <a:latin typeface="Host Grotesk" panose="020B0604020202020204" charset="0"/>
              </a:rPr>
              <a:t>We utilise market-leading tools and platforms for comprehensive protection.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endParaRPr dirty="0"/>
          </a:p>
        </p:txBody>
      </p:sp>
      <p:sp>
        <p:nvSpPr>
          <p:cNvPr id="304" name="Google Shape;304;p6"/>
          <p:cNvSpPr txBox="1">
            <a:spLocks noGrp="1"/>
          </p:cNvSpPr>
          <p:nvPr>
            <p:ph type="body" idx="7"/>
          </p:nvPr>
        </p:nvSpPr>
        <p:spPr>
          <a:xfrm>
            <a:off x="839890" y="4479202"/>
            <a:ext cx="3126431" cy="833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buSzPts val="1000"/>
            </a:pPr>
            <a:r>
              <a:rPr lang="en-GB" sz="1200" b="1" dirty="0">
                <a:latin typeface="Host Grotesk" panose="020B0604020202020204" charset="0"/>
              </a:rPr>
              <a:t>Actionable Intelligence:</a:t>
            </a:r>
            <a:r>
              <a:rPr lang="en-GB" sz="1200" dirty="0">
                <a:latin typeface="Host Grotesk" panose="020B0604020202020204" charset="0"/>
              </a:rPr>
              <a:t> </a:t>
            </a:r>
          </a:p>
          <a:p>
            <a:pPr marL="0" indent="0">
              <a:buSzPts val="1000"/>
            </a:pPr>
            <a:r>
              <a:rPr lang="en-GB" sz="1200" dirty="0">
                <a:latin typeface="Host Grotesk" panose="020B0604020202020204" charset="0"/>
              </a:rPr>
              <a:t>Receive clear, prioritised recommendations for immediate security improvements.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endParaRPr dirty="0"/>
          </a:p>
        </p:txBody>
      </p:sp>
      <p:sp>
        <p:nvSpPr>
          <p:cNvPr id="305" name="Google Shape;305;p6"/>
          <p:cNvSpPr txBox="1">
            <a:spLocks noGrp="1"/>
          </p:cNvSpPr>
          <p:nvPr>
            <p:ph type="body" idx="8"/>
          </p:nvPr>
        </p:nvSpPr>
        <p:spPr>
          <a:xfrm>
            <a:off x="4630222" y="4479202"/>
            <a:ext cx="3005017" cy="833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buSzPts val="1000"/>
            </a:pPr>
            <a:r>
              <a:rPr lang="en-GB" sz="1200" b="1" dirty="0">
                <a:latin typeface="Host Grotesk" panose="020B0604020202020204" charset="0"/>
              </a:rPr>
              <a:t>Operational Efficiency:</a:t>
            </a:r>
            <a:r>
              <a:rPr lang="en-GB" sz="1200" dirty="0">
                <a:latin typeface="Host Grotesk" panose="020B0604020202020204" charset="0"/>
              </a:rPr>
              <a:t> </a:t>
            </a:r>
          </a:p>
          <a:p>
            <a:pPr marL="0" indent="0">
              <a:buSzPts val="1000"/>
            </a:pPr>
            <a:r>
              <a:rPr lang="en-GB" sz="1200" dirty="0">
                <a:latin typeface="Host Grotesk" panose="020B0604020202020204" charset="0"/>
              </a:rPr>
              <a:t>Our managed service reduces complexity and operational costs.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endParaRPr dirty="0"/>
          </a:p>
        </p:txBody>
      </p:sp>
      <p:sp>
        <p:nvSpPr>
          <p:cNvPr id="306" name="Google Shape;306;p6"/>
          <p:cNvSpPr txBox="1">
            <a:spLocks noGrp="1"/>
          </p:cNvSpPr>
          <p:nvPr>
            <p:ph type="body" idx="9"/>
          </p:nvPr>
        </p:nvSpPr>
        <p:spPr>
          <a:xfrm>
            <a:off x="8299139" y="4479202"/>
            <a:ext cx="3184937" cy="833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buSzPts val="1000"/>
            </a:pPr>
            <a:r>
              <a:rPr lang="en-GB" sz="1200" b="1" dirty="0">
                <a:latin typeface="Host Grotesk" panose="020B0604020202020204" charset="0"/>
              </a:rPr>
              <a:t>Real-time Visibility:</a:t>
            </a:r>
            <a:r>
              <a:rPr lang="en-GB" sz="1200" dirty="0">
                <a:latin typeface="Host Grotesk" panose="020B0604020202020204" charset="0"/>
              </a:rPr>
              <a:t> </a:t>
            </a:r>
          </a:p>
          <a:p>
            <a:pPr marL="0" indent="0">
              <a:buSzPts val="1000"/>
            </a:pPr>
            <a:r>
              <a:rPr lang="en-GB" sz="1200" dirty="0">
                <a:latin typeface="Host Grotesk" panose="020B0604020202020204" charset="0"/>
              </a:rPr>
              <a:t>Access dashboards and reports for continuous insight into your security posture.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endParaRPr dirty="0"/>
          </a:p>
        </p:txBody>
      </p:sp>
      <p:sp>
        <p:nvSpPr>
          <p:cNvPr id="307" name="Google Shape;307;p6"/>
          <p:cNvSpPr/>
          <p:nvPr/>
        </p:nvSpPr>
        <p:spPr>
          <a:xfrm>
            <a:off x="0" y="6380989"/>
            <a:ext cx="12192000" cy="51264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6"/>
          <p:cNvSpPr/>
          <p:nvPr/>
        </p:nvSpPr>
        <p:spPr>
          <a:xfrm>
            <a:off x="0" y="6051176"/>
            <a:ext cx="2017059" cy="84245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9" name="Google Shape;30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9900" y="6248079"/>
            <a:ext cx="1143747" cy="300778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6"/>
          <p:cNvSpPr txBox="1"/>
          <p:nvPr/>
        </p:nvSpPr>
        <p:spPr>
          <a:xfrm>
            <a:off x="3093986" y="6463821"/>
            <a:ext cx="8663454" cy="236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8647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0" i="0" u="none" strike="noStrike" cap="none">
                <a:solidFill>
                  <a:srgbClr val="191526"/>
                </a:solidFill>
                <a:latin typeface="Host Grotesk"/>
                <a:ea typeface="Host Grotesk"/>
                <a:cs typeface="Host Grotesk"/>
                <a:sym typeface="Host Grotesk"/>
              </a:rPr>
              <a:t>FIND OUT MORE → CONTACT HELLO@CYBIT.COM</a:t>
            </a:r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832DF2-671F-0BE1-AAA1-DDA5BB0C9035}"/>
              </a:ext>
            </a:extLst>
          </p:cNvPr>
          <p:cNvSpPr txBox="1"/>
          <p:nvPr/>
        </p:nvSpPr>
        <p:spPr>
          <a:xfrm>
            <a:off x="2083547" y="5812064"/>
            <a:ext cx="7263975" cy="4730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GB" sz="1100" kern="100" dirty="0">
                <a:solidFill>
                  <a:schemeClr val="bg1"/>
                </a:solidFill>
                <a:effectLst/>
                <a:latin typeface="Host Grotesk" panose="020B0604020202020204" charset="0"/>
                <a:ea typeface="Aptos" panose="020B0004020202020204" pitchFamily="34" charset="0"/>
                <a:cs typeface="Times New Roman" panose="02020603050405020304" pitchFamily="18" charset="0"/>
              </a:rPr>
              <a:t>Ready to take control of your vulnerabilities and enhance your cyber resilience? Contact us today to discuss how Cybit and </a:t>
            </a:r>
            <a:r>
              <a:rPr lang="en-GB" sz="1100" kern="100" dirty="0" err="1">
                <a:solidFill>
                  <a:schemeClr val="bg1"/>
                </a:solidFill>
                <a:effectLst/>
                <a:latin typeface="Host Grotesk" panose="020B0604020202020204" charset="0"/>
                <a:ea typeface="Aptos" panose="020B0004020202020204" pitchFamily="34" charset="0"/>
                <a:cs typeface="Times New Roman" panose="02020603050405020304" pitchFamily="18" charset="0"/>
              </a:rPr>
              <a:t>Cyberfort’s</a:t>
            </a:r>
            <a:r>
              <a:rPr lang="en-GB" sz="1100" kern="100" dirty="0">
                <a:solidFill>
                  <a:schemeClr val="bg1"/>
                </a:solidFill>
                <a:effectLst/>
                <a:latin typeface="Host Grotesk" panose="020B0604020202020204" charset="0"/>
                <a:ea typeface="Aptos" panose="020B0004020202020204" pitchFamily="34" charset="0"/>
                <a:cs typeface="Times New Roman" panose="02020603050405020304" pitchFamily="18" charset="0"/>
              </a:rPr>
              <a:t> Managed Vulnerability Management service can secure your organisation.</a:t>
            </a:r>
            <a:endParaRPr lang="en-GB" sz="1200" kern="100" dirty="0">
              <a:solidFill>
                <a:schemeClr val="bg1"/>
              </a:solidFill>
              <a:effectLst/>
              <a:latin typeface="Host Grotesk" panose="020B060402020202020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ybit_2025">
      <a:dk1>
        <a:srgbClr val="191526"/>
      </a:dk1>
      <a:lt1>
        <a:srgbClr val="FFFFFF"/>
      </a:lt1>
      <a:dk2>
        <a:srgbClr val="191526"/>
      </a:dk2>
      <a:lt2>
        <a:srgbClr val="EAEAEA"/>
      </a:lt2>
      <a:accent1>
        <a:srgbClr val="191526"/>
      </a:accent1>
      <a:accent2>
        <a:srgbClr val="EAEAEA"/>
      </a:accent2>
      <a:accent3>
        <a:srgbClr val="A2AD9D"/>
      </a:accent3>
      <a:accent4>
        <a:srgbClr val="8993AD"/>
      </a:accent4>
      <a:accent5>
        <a:srgbClr val="CDB281"/>
      </a:accent5>
      <a:accent6>
        <a:srgbClr val="BC906B"/>
      </a:accent6>
      <a:hlink>
        <a:srgbClr val="191526"/>
      </a:hlink>
      <a:folHlink>
        <a:srgbClr val="19152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3F20DDA4682444A9BD0F79CDFB624F5" ma:contentTypeVersion="12" ma:contentTypeDescription="Create a new document." ma:contentTypeScope="" ma:versionID="e6707f7a74a85c5653c5883d3ba45fb1">
  <xsd:schema xmlns:xsd="http://www.w3.org/2001/XMLSchema" xmlns:xs="http://www.w3.org/2001/XMLSchema" xmlns:p="http://schemas.microsoft.com/office/2006/metadata/properties" xmlns:ns2="446bb1d1-9132-4d2a-b6a4-f56fe66fc4a9" xmlns:ns3="f3264935-fc1f-4b8e-b9fc-7170a8fb0512" targetNamespace="http://schemas.microsoft.com/office/2006/metadata/properties" ma:root="true" ma:fieldsID="1a48b1c7aad57e85e309dfe948cdebbd" ns2:_="" ns3:_="">
    <xsd:import namespace="446bb1d1-9132-4d2a-b6a4-f56fe66fc4a9"/>
    <xsd:import namespace="f3264935-fc1f-4b8e-b9fc-7170a8fb051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6bb1d1-9132-4d2a-b6a4-f56fe66fc4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fb40926-c1b7-4584-af76-aab0515ba51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264935-fc1f-4b8e-b9fc-7170a8fb051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54c7b327-490c-4ea5-b4fc-d1c5290c3ac2}" ma:internalName="TaxCatchAll" ma:showField="CatchAllData" ma:web="f3264935-fc1f-4b8e-b9fc-7170a8fb051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3264935-fc1f-4b8e-b9fc-7170a8fb0512" xsi:nil="true"/>
    <lcf76f155ced4ddcb4097134ff3c332f xmlns="446bb1d1-9132-4d2a-b6a4-f56fe66fc4a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3CC923A-3516-4D98-824D-B6C2E7624FB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5BC02F7-1ED4-41EF-8D9A-C9F5A5434E1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46bb1d1-9132-4d2a-b6a4-f56fe66fc4a9"/>
    <ds:schemaRef ds:uri="f3264935-fc1f-4b8e-b9fc-7170a8fb051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57E496C-7134-4998-9E70-6A87E08B16A8}">
  <ds:schemaRefs>
    <ds:schemaRef ds:uri="http://schemas.microsoft.com/office/2006/metadata/properties"/>
    <ds:schemaRef ds:uri="http://schemas.microsoft.com/office/infopath/2007/PartnerControls"/>
    <ds:schemaRef ds:uri="f3264935-fc1f-4b8e-b9fc-7170a8fb0512"/>
    <ds:schemaRef ds:uri="446bb1d1-9132-4d2a-b6a4-f56fe66fc4a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618</Words>
  <Application>Microsoft Office PowerPoint</Application>
  <PresentationFormat>Widescreen</PresentationFormat>
  <Paragraphs>57</Paragraphs>
  <Slides>4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MANAGED VULNERABILITY MANAGEMENT SERVICE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Laura Wynn-Owen</dc:creator>
  <cp:lastModifiedBy>Gio Sizino</cp:lastModifiedBy>
  <cp:revision>10</cp:revision>
  <dcterms:created xsi:type="dcterms:W3CDTF">2023-09-04T15:24:21Z</dcterms:created>
  <dcterms:modified xsi:type="dcterms:W3CDTF">2025-08-21T13:46:55Z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757d93e-4a98-452f-9637-9e49cbbabcf8_Enabled">
    <vt:lpwstr>true</vt:lpwstr>
  </property>
  <property fmtid="{D5CDD505-2E9C-101B-9397-08002B2CF9AE}" pid="3" name="MSIP_Label_b757d93e-4a98-452f-9637-9e49cbbabcf8_SetDate">
    <vt:lpwstr>2025-07-29T13:29:33Z</vt:lpwstr>
  </property>
  <property fmtid="{D5CDD505-2E9C-101B-9397-08002B2CF9AE}" pid="4" name="MSIP_Label_b757d93e-4a98-452f-9637-9e49cbbabcf8_Method">
    <vt:lpwstr>Standard</vt:lpwstr>
  </property>
  <property fmtid="{D5CDD505-2E9C-101B-9397-08002B2CF9AE}" pid="5" name="MSIP_Label_b757d93e-4a98-452f-9637-9e49cbbabcf8_Name">
    <vt:lpwstr>Unclassified_</vt:lpwstr>
  </property>
  <property fmtid="{D5CDD505-2E9C-101B-9397-08002B2CF9AE}" pid="6" name="MSIP_Label_b757d93e-4a98-452f-9637-9e49cbbabcf8_SiteId">
    <vt:lpwstr>afde4782-7a2f-4c87-824f-7a386fa0c31b</vt:lpwstr>
  </property>
  <property fmtid="{D5CDD505-2E9C-101B-9397-08002B2CF9AE}" pid="7" name="MSIP_Label_b757d93e-4a98-452f-9637-9e49cbbabcf8_ActionId">
    <vt:lpwstr>0b2098c8-f0b5-4e20-8410-42f0e9cf2c8e</vt:lpwstr>
  </property>
  <property fmtid="{D5CDD505-2E9C-101B-9397-08002B2CF9AE}" pid="8" name="MSIP_Label_b757d93e-4a98-452f-9637-9e49cbbabcf8_ContentBits">
    <vt:lpwstr>0</vt:lpwstr>
  </property>
  <property fmtid="{D5CDD505-2E9C-101B-9397-08002B2CF9AE}" pid="9" name="MSIP_Label_b757d93e-4a98-452f-9637-9e49cbbabcf8_Tag">
    <vt:lpwstr>10, 3, 0, 1</vt:lpwstr>
  </property>
  <property fmtid="{D5CDD505-2E9C-101B-9397-08002B2CF9AE}" pid="10" name="ContentTypeId">
    <vt:lpwstr>0x01010003F20DDA4682444A9BD0F79CDFB624F5</vt:lpwstr>
  </property>
  <property fmtid="{D5CDD505-2E9C-101B-9397-08002B2CF9AE}" pid="11" name="MediaServiceImageTags">
    <vt:lpwstr/>
  </property>
</Properties>
</file>