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9"/>
  </p:notesMasterIdLst>
  <p:sldIdLst>
    <p:sldId id="256" r:id="rId5"/>
    <p:sldId id="257" r:id="rId6"/>
    <p:sldId id="262" r:id="rId7"/>
    <p:sldId id="261" r:id="rId8"/>
  </p:sldIdLst>
  <p:sldSz cx="12192000" cy="6858000"/>
  <p:notesSz cx="6858000" cy="9144000"/>
  <p:embeddedFontLst>
    <p:embeddedFont>
      <p:font typeface="Host Grotesk" panose="020B0604020202020204" charset="0"/>
      <p:regular r:id="rId10"/>
      <p:bold r:id="rId11"/>
      <p:italic r:id="rId12"/>
      <p:boldItalic r:id="rId13"/>
    </p:embeddedFont>
    <p:embeddedFont>
      <p:font typeface="Host Grotesk Light" panose="020B0604020202020204"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A4A3A4"/>
          </p15:clr>
        </p15:guide>
        <p15:guide id="2" pos="4248">
          <p15:clr>
            <a:srgbClr val="A4A3A4"/>
          </p15:clr>
        </p15:guide>
        <p15:guide id="3" orient="horz" pos="1344">
          <p15:clr>
            <a:srgbClr val="A4A3A4"/>
          </p15:clr>
        </p15:guide>
        <p15:guide id="4" orient="horz" pos="2818">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jykYhD3+F34TY4M/cW47Wt1WXg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FD475E-6B88-EC6D-840E-CD1DF1C1EDD6}" v="11" dt="2025-08-21T13:35:27.9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guide orient="horz" pos="2183"/>
        <p:guide pos="4248"/>
        <p:guide orient="horz" pos="1344"/>
        <p:guide orient="horz" pos="281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4.fntdata"/><Relationship Id="rId3" Type="http://schemas.openxmlformats.org/officeDocument/2006/relationships/customXml" Target="../customXml/item3.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font" Target="fonts/font3.fntdata"/><Relationship Id="rId17" Type="http://schemas.openxmlformats.org/officeDocument/2006/relationships/font" Target="fonts/font8.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7.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6.fntdata"/><Relationship Id="rId28" Type="http://customschemas.google.com/relationships/presentationmetadata" Target="metadata"/><Relationship Id="rId10"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5.fntdata"/><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 Sizino" userId="5bb4131d-65cd-4b02-b8e7-b9c18182aeed" providerId="ADAL" clId="{EE5E2805-2ABC-4F3E-B299-DE3BB1E1817F}"/>
    <pc:docChg chg="modSld">
      <pc:chgData name="Gio Sizino" userId="5bb4131d-65cd-4b02-b8e7-b9c18182aeed" providerId="ADAL" clId="{EE5E2805-2ABC-4F3E-B299-DE3BB1E1817F}" dt="2025-07-30T13:24:21.907" v="11" actId="20577"/>
      <pc:docMkLst>
        <pc:docMk/>
      </pc:docMkLst>
      <pc:sldChg chg="modSp mod">
        <pc:chgData name="Gio Sizino" userId="5bb4131d-65cd-4b02-b8e7-b9c18182aeed" providerId="ADAL" clId="{EE5E2805-2ABC-4F3E-B299-DE3BB1E1817F}" dt="2025-07-30T13:24:21.907" v="11" actId="20577"/>
        <pc:sldMkLst>
          <pc:docMk/>
          <pc:sldMk cId="0" sldId="257"/>
        </pc:sldMkLst>
        <pc:spChg chg="mod">
          <ac:chgData name="Gio Sizino" userId="5bb4131d-65cd-4b02-b8e7-b9c18182aeed" providerId="ADAL" clId="{EE5E2805-2ABC-4F3E-B299-DE3BB1E1817F}" dt="2025-07-30T13:24:21.907" v="11" actId="20577"/>
          <ac:spMkLst>
            <pc:docMk/>
            <pc:sldMk cId="0" sldId="257"/>
            <ac:spMk id="4" creationId="{B749450A-C0C0-853A-23BC-99A3B860EB44}"/>
          </ac:spMkLst>
        </pc:spChg>
      </pc:sldChg>
    </pc:docChg>
  </pc:docChgLst>
  <pc:docChgLst>
    <pc:chgData name="Gio Sizino" userId="S::gio.sizino@cybit.com::5bb4131d-65cd-4b02-b8e7-b9c18182aeed" providerId="AD" clId="Web-{65FD475E-6B88-EC6D-840E-CD1DF1C1EDD6}"/>
    <pc:docChg chg="modSld">
      <pc:chgData name="Gio Sizino" userId="S::gio.sizino@cybit.com::5bb4131d-65cd-4b02-b8e7-b9c18182aeed" providerId="AD" clId="Web-{65FD475E-6B88-EC6D-840E-CD1DF1C1EDD6}" dt="2025-08-21T13:35:27.951" v="8" actId="1076"/>
      <pc:docMkLst>
        <pc:docMk/>
      </pc:docMkLst>
      <pc:sldChg chg="modSp">
        <pc:chgData name="Gio Sizino" userId="S::gio.sizino@cybit.com::5bb4131d-65cd-4b02-b8e7-b9c18182aeed" providerId="AD" clId="Web-{65FD475E-6B88-EC6D-840E-CD1DF1C1EDD6}" dt="2025-08-21T13:35:27.951" v="8" actId="1076"/>
        <pc:sldMkLst>
          <pc:docMk/>
          <pc:sldMk cId="0" sldId="256"/>
        </pc:sldMkLst>
        <pc:spChg chg="mod">
          <ac:chgData name="Gio Sizino" userId="S::gio.sizino@cybit.com::5bb4131d-65cd-4b02-b8e7-b9c18182aeed" providerId="AD" clId="Web-{65FD475E-6B88-EC6D-840E-CD1DF1C1EDD6}" dt="2025-08-21T13:35:27.951" v="8" actId="1076"/>
          <ac:spMkLst>
            <pc:docMk/>
            <pc:sldMk cId="0" sldId="256"/>
            <ac:spMk id="180" creationId="{00000000-0000-0000-0000-000000000000}"/>
          </ac:spMkLst>
        </pc:spChg>
        <pc:picChg chg="mod">
          <ac:chgData name="Gio Sizino" userId="S::gio.sizino@cybit.com::5bb4131d-65cd-4b02-b8e7-b9c18182aeed" providerId="AD" clId="Web-{65FD475E-6B88-EC6D-840E-CD1DF1C1EDD6}" dt="2025-08-21T13:35:25.982" v="7"/>
          <ac:picMkLst>
            <pc:docMk/>
            <pc:sldMk cId="0" sldId="256"/>
            <ac:picMk id="179" creationId="{00000000-0000-0000-0000-000000000000}"/>
          </ac:picMkLst>
        </pc:picChg>
      </pc:sldChg>
      <pc:sldChg chg="modSp">
        <pc:chgData name="Gio Sizino" userId="S::gio.sizino@cybit.com::5bb4131d-65cd-4b02-b8e7-b9c18182aeed" providerId="AD" clId="Web-{65FD475E-6B88-EC6D-840E-CD1DF1C1EDD6}" dt="2025-08-21T13:33:26.634" v="5" actId="1076"/>
        <pc:sldMkLst>
          <pc:docMk/>
          <pc:sldMk cId="0" sldId="257"/>
        </pc:sldMkLst>
        <pc:spChg chg="mod">
          <ac:chgData name="Gio Sizino" userId="S::gio.sizino@cybit.com::5bb4131d-65cd-4b02-b8e7-b9c18182aeed" providerId="AD" clId="Web-{65FD475E-6B88-EC6D-840E-CD1DF1C1EDD6}" dt="2025-08-21T13:33:26.634" v="5" actId="1076"/>
          <ac:spMkLst>
            <pc:docMk/>
            <pc:sldMk cId="0" sldId="257"/>
            <ac:spMk id="191" creationId="{00000000-0000-0000-0000-000000000000}"/>
          </ac:spMkLst>
        </pc:spChg>
        <pc:picChg chg="mod">
          <ac:chgData name="Gio Sizino" userId="S::gio.sizino@cybit.com::5bb4131d-65cd-4b02-b8e7-b9c18182aeed" providerId="AD" clId="Web-{65FD475E-6B88-EC6D-840E-CD1DF1C1EDD6}" dt="2025-08-21T13:33:16.853" v="4"/>
          <ac:picMkLst>
            <pc:docMk/>
            <pc:sldMk cId="0" sldId="257"/>
            <ac:picMk id="190"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L="914400" marR="0" lvl="1"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2pPr>
            <a:lvl3pPr marL="1371600" marR="0" lvl="2"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3pPr>
            <a:lvl4pPr marL="1828800" marR="0" lvl="3"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4pPr>
            <a:lvl5pPr marL="2286000" marR="0" lvl="4"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Host Grotesk"/>
                <a:ea typeface="Host Grotesk"/>
                <a:cs typeface="Host Grotesk"/>
                <a:sym typeface="Host Grotesk"/>
              </a:rPr>
              <a:t>‹#›</a:t>
            </a:fld>
            <a:endParaRPr sz="1200" b="0" i="0" u="none" strike="noStrike" cap="none">
              <a:solidFill>
                <a:schemeClr val="dk1"/>
              </a:solidFill>
              <a:latin typeface="Host Grotesk"/>
              <a:ea typeface="Host Grotesk"/>
              <a:cs typeface="Host Grotesk"/>
              <a:sym typeface="Host Grotesk"/>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12"/>
        <p:cNvGrpSpPr/>
        <p:nvPr/>
      </p:nvGrpSpPr>
      <p:grpSpPr>
        <a:xfrm>
          <a:off x="0" y="0"/>
          <a:ext cx="0" cy="0"/>
          <a:chOff x="0" y="0"/>
          <a:chExt cx="0" cy="0"/>
        </a:xfrm>
      </p:grpSpPr>
      <p:sp>
        <p:nvSpPr>
          <p:cNvPr id="13" name="Google Shape;13;p8"/>
          <p:cNvSpPr>
            <a:spLocks noGrp="1"/>
          </p:cNvSpPr>
          <p:nvPr>
            <p:ph type="pic" idx="2"/>
          </p:nvPr>
        </p:nvSpPr>
        <p:spPr>
          <a:xfrm>
            <a:off x="0" y="0"/>
            <a:ext cx="12192000" cy="6858000"/>
          </a:xfrm>
          <a:prstGeom prst="rect">
            <a:avLst/>
          </a:prstGeom>
          <a:noFill/>
          <a:ln>
            <a:noFill/>
          </a:ln>
        </p:spPr>
      </p:sp>
      <p:sp>
        <p:nvSpPr>
          <p:cNvPr id="14" name="Google Shape;14;p8"/>
          <p:cNvSpPr txBox="1">
            <a:spLocks noGrp="1"/>
          </p:cNvSpPr>
          <p:nvPr>
            <p:ph type="title"/>
          </p:nvPr>
        </p:nvSpPr>
        <p:spPr>
          <a:xfrm>
            <a:off x="936550" y="1232781"/>
            <a:ext cx="3842982" cy="1970023"/>
          </a:xfrm>
          <a:prstGeom prst="rect">
            <a:avLst/>
          </a:prstGeom>
          <a:noFill/>
          <a:ln>
            <a:noFill/>
          </a:ln>
        </p:spPr>
        <p:txBody>
          <a:bodyPr spcFirstLastPara="1" wrap="square" lIns="0" tIns="0" rIns="0" bIns="0" anchor="ctr" anchorCtr="0">
            <a:noAutofit/>
          </a:bodyPr>
          <a:lstStyle>
            <a:lvl1pPr lvl="0" algn="l">
              <a:lnSpc>
                <a:spcPct val="92857"/>
              </a:lnSpc>
              <a:spcBef>
                <a:spcPts val="0"/>
              </a:spcBef>
              <a:spcAft>
                <a:spcPts val="0"/>
              </a:spcAft>
              <a:buClr>
                <a:schemeClr val="lt1"/>
              </a:buClr>
              <a:buSzPts val="2800"/>
              <a:buFont typeface="Host Grotesk Light"/>
              <a:buNone/>
              <a:defRPr sz="2800" b="1" i="0">
                <a:solidFill>
                  <a:schemeClr val="lt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 name="Google Shape;15;p8"/>
          <p:cNvPicPr preferRelativeResize="0"/>
          <p:nvPr/>
        </p:nvPicPr>
        <p:blipFill rotWithShape="1">
          <a:blip r:embed="rId2">
            <a:alphaModFix/>
          </a:blip>
          <a:srcRect/>
          <a:stretch/>
        </p:blipFill>
        <p:spPr>
          <a:xfrm>
            <a:off x="469900" y="6039184"/>
            <a:ext cx="1422400" cy="374057"/>
          </a:xfrm>
          <a:prstGeom prst="rect">
            <a:avLst/>
          </a:prstGeom>
          <a:noFill/>
          <a:ln>
            <a:noFill/>
          </a:ln>
        </p:spPr>
      </p:pic>
      <p:sp>
        <p:nvSpPr>
          <p:cNvPr id="16" name="Google Shape;16;p8"/>
          <p:cNvSpPr txBox="1">
            <a:spLocks noGrp="1"/>
          </p:cNvSpPr>
          <p:nvPr>
            <p:ph type="body" idx="1"/>
          </p:nvPr>
        </p:nvSpPr>
        <p:spPr>
          <a:xfrm>
            <a:off x="469900" y="428717"/>
            <a:ext cx="3842982"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7378">
          <p15:clr>
            <a:srgbClr val="FBAE40"/>
          </p15:clr>
        </p15:guide>
        <p15:guide id="3" orient="horz">
          <p15:clr>
            <a:srgbClr val="FBAE40"/>
          </p15:clr>
        </p15:guide>
        <p15:guide id="4" pos="3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Four subtitle and image">
  <p:cSld name="1_Four subtitle and image">
    <p:spTree>
      <p:nvGrpSpPr>
        <p:cNvPr id="1" name="Shape 17"/>
        <p:cNvGrpSpPr/>
        <p:nvPr/>
      </p:nvGrpSpPr>
      <p:grpSpPr>
        <a:xfrm>
          <a:off x="0" y="0"/>
          <a:ext cx="0" cy="0"/>
          <a:chOff x="0" y="0"/>
          <a:chExt cx="0" cy="0"/>
        </a:xfrm>
      </p:grpSpPr>
      <p:sp>
        <p:nvSpPr>
          <p:cNvPr id="18" name="Google Shape;18;p9"/>
          <p:cNvSpPr txBox="1">
            <a:spLocks noGrp="1"/>
          </p:cNvSpPr>
          <p:nvPr>
            <p:ph type="body" idx="1"/>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9"/>
          <p:cNvSpPr txBox="1">
            <a:spLocks noGrp="1"/>
          </p:cNvSpPr>
          <p:nvPr>
            <p:ph type="body" idx="2"/>
          </p:nvPr>
        </p:nvSpPr>
        <p:spPr>
          <a:xfrm>
            <a:off x="469900" y="428717"/>
            <a:ext cx="5116174"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9"/>
          <p:cNvSpPr>
            <a:spLocks noGrp="1"/>
          </p:cNvSpPr>
          <p:nvPr>
            <p:ph type="pic" idx="3"/>
          </p:nvPr>
        </p:nvSpPr>
        <p:spPr>
          <a:xfrm>
            <a:off x="6778627" y="0"/>
            <a:ext cx="5413373" cy="6858000"/>
          </a:xfrm>
          <a:prstGeom prst="rect">
            <a:avLst/>
          </a:prstGeom>
          <a:solidFill>
            <a:schemeClr val="accent2"/>
          </a:solidFill>
          <a:ln>
            <a:noFill/>
          </a:ln>
        </p:spPr>
      </p:sp>
      <p:sp>
        <p:nvSpPr>
          <p:cNvPr id="21" name="Google Shape;21;p9"/>
          <p:cNvSpPr txBox="1">
            <a:spLocks noGrp="1"/>
          </p:cNvSpPr>
          <p:nvPr>
            <p:ph type="body" idx="4"/>
          </p:nvPr>
        </p:nvSpPr>
        <p:spPr>
          <a:xfrm>
            <a:off x="479425" y="1435828"/>
            <a:ext cx="5909945" cy="462630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9"/>
          <p:cNvSpPr txBox="1">
            <a:spLocks noGrp="1"/>
          </p:cNvSpPr>
          <p:nvPr>
            <p:ph type="body" idx="5"/>
          </p:nvPr>
        </p:nvSpPr>
        <p:spPr>
          <a:xfrm>
            <a:off x="7281737" y="3371970"/>
            <a:ext cx="4310743"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9"/>
          <p:cNvSpPr txBox="1">
            <a:spLocks noGrp="1"/>
          </p:cNvSpPr>
          <p:nvPr>
            <p:ph type="body" idx="6"/>
          </p:nvPr>
        </p:nvSpPr>
        <p:spPr>
          <a:xfrm>
            <a:off x="7291263" y="3967048"/>
            <a:ext cx="4421312" cy="2072225"/>
          </a:xfrm>
          <a:prstGeom prst="rect">
            <a:avLst/>
          </a:prstGeom>
          <a:noFill/>
          <a:ln>
            <a:noFill/>
          </a:ln>
        </p:spPr>
        <p:txBody>
          <a:bodyPr spcFirstLastPara="1" wrap="square" lIns="0" tIns="0" rIns="0" bIns="0" anchor="t" anchorCtr="0">
            <a:noAutofit/>
          </a:bodyPr>
          <a:lstStyle>
            <a:lvl1pPr marL="457200" lvl="0" indent="-304800" algn="l">
              <a:lnSpc>
                <a:spcPct val="118333"/>
              </a:lnSpc>
              <a:spcBef>
                <a:spcPts val="0"/>
              </a:spcBef>
              <a:spcAft>
                <a:spcPts val="0"/>
              </a:spcAft>
              <a:buClr>
                <a:schemeClr val="lt1"/>
              </a:buClr>
              <a:buSzPts val="1200"/>
              <a:buFont typeface="Arial"/>
              <a:buChar char="•"/>
              <a:defRPr sz="1200" b="0"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2_Four subtitle and image">
  <p:cSld name="12_Four subtitle and image">
    <p:spTree>
      <p:nvGrpSpPr>
        <p:cNvPr id="1" name="Shape 41"/>
        <p:cNvGrpSpPr/>
        <p:nvPr/>
      </p:nvGrpSpPr>
      <p:grpSpPr>
        <a:xfrm>
          <a:off x="0" y="0"/>
          <a:ext cx="0" cy="0"/>
          <a:chOff x="0" y="0"/>
          <a:chExt cx="0" cy="0"/>
        </a:xfrm>
      </p:grpSpPr>
      <p:sp>
        <p:nvSpPr>
          <p:cNvPr id="42" name="Google Shape;42;p11"/>
          <p:cNvSpPr>
            <a:spLocks noGrp="1"/>
          </p:cNvSpPr>
          <p:nvPr>
            <p:ph type="pic" idx="2"/>
          </p:nvPr>
        </p:nvSpPr>
        <p:spPr>
          <a:xfrm>
            <a:off x="0" y="0"/>
            <a:ext cx="12192000" cy="6858000"/>
          </a:xfrm>
          <a:prstGeom prst="rect">
            <a:avLst/>
          </a:prstGeom>
          <a:solidFill>
            <a:schemeClr val="accent1"/>
          </a:solidFill>
          <a:ln>
            <a:noFill/>
          </a:ln>
        </p:spPr>
      </p:sp>
      <p:sp>
        <p:nvSpPr>
          <p:cNvPr id="43" name="Google Shape;43;p11"/>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body" idx="3"/>
          </p:nvPr>
        </p:nvSpPr>
        <p:spPr>
          <a:xfrm>
            <a:off x="3392652" y="316892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1"/>
          <p:cNvSpPr txBox="1">
            <a:spLocks noGrp="1"/>
          </p:cNvSpPr>
          <p:nvPr>
            <p:ph type="body" idx="4"/>
          </p:nvPr>
        </p:nvSpPr>
        <p:spPr>
          <a:xfrm>
            <a:off x="3394369"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
          <p:cNvSpPr txBox="1">
            <a:spLocks noGrp="1"/>
          </p:cNvSpPr>
          <p:nvPr>
            <p:ph type="body" idx="5"/>
          </p:nvPr>
        </p:nvSpPr>
        <p:spPr>
          <a:xfrm>
            <a:off x="495281"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1"/>
          <p:cNvSpPr txBox="1">
            <a:spLocks noGrp="1"/>
          </p:cNvSpPr>
          <p:nvPr>
            <p:ph type="body" idx="6"/>
          </p:nvPr>
        </p:nvSpPr>
        <p:spPr>
          <a:xfrm>
            <a:off x="492705" y="317027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1"/>
          <p:cNvSpPr txBox="1">
            <a:spLocks noGrp="1"/>
          </p:cNvSpPr>
          <p:nvPr>
            <p:ph type="body" idx="7"/>
          </p:nvPr>
        </p:nvSpPr>
        <p:spPr>
          <a:xfrm>
            <a:off x="3392652" y="42629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1"/>
          <p:cNvSpPr txBox="1">
            <a:spLocks noGrp="1"/>
          </p:cNvSpPr>
          <p:nvPr>
            <p:ph type="body" idx="8"/>
          </p:nvPr>
        </p:nvSpPr>
        <p:spPr>
          <a:xfrm>
            <a:off x="492705" y="42656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1"/>
          <p:cNvSpPr txBox="1">
            <a:spLocks noGrp="1"/>
          </p:cNvSpPr>
          <p:nvPr>
            <p:ph type="body" idx="9"/>
          </p:nvPr>
        </p:nvSpPr>
        <p:spPr>
          <a:xfrm>
            <a:off x="492705" y="5360962"/>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1"/>
          <p:cNvSpPr txBox="1">
            <a:spLocks noGrp="1"/>
          </p:cNvSpPr>
          <p:nvPr>
            <p:ph type="body" idx="13"/>
          </p:nvPr>
        </p:nvSpPr>
        <p:spPr>
          <a:xfrm>
            <a:off x="492704"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1"/>
          <p:cNvSpPr txBox="1">
            <a:spLocks noGrp="1"/>
          </p:cNvSpPr>
          <p:nvPr>
            <p:ph type="body" idx="14"/>
          </p:nvPr>
        </p:nvSpPr>
        <p:spPr>
          <a:xfrm>
            <a:off x="3392652" y="5356911"/>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1"/>
          <p:cNvSpPr txBox="1">
            <a:spLocks noGrp="1"/>
          </p:cNvSpPr>
          <p:nvPr>
            <p:ph type="body" idx="15"/>
          </p:nvPr>
        </p:nvSpPr>
        <p:spPr>
          <a:xfrm>
            <a:off x="9192545" y="316892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1"/>
          <p:cNvSpPr txBox="1">
            <a:spLocks noGrp="1"/>
          </p:cNvSpPr>
          <p:nvPr>
            <p:ph type="body" idx="16"/>
          </p:nvPr>
        </p:nvSpPr>
        <p:spPr>
          <a:xfrm>
            <a:off x="9192545"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1"/>
          <p:cNvSpPr txBox="1">
            <a:spLocks noGrp="1"/>
          </p:cNvSpPr>
          <p:nvPr>
            <p:ph type="body" idx="17"/>
          </p:nvPr>
        </p:nvSpPr>
        <p:spPr>
          <a:xfrm>
            <a:off x="6293457"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1"/>
          <p:cNvSpPr txBox="1">
            <a:spLocks noGrp="1"/>
          </p:cNvSpPr>
          <p:nvPr>
            <p:ph type="body" idx="18"/>
          </p:nvPr>
        </p:nvSpPr>
        <p:spPr>
          <a:xfrm>
            <a:off x="6292599" y="317027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1"/>
          <p:cNvSpPr txBox="1">
            <a:spLocks noGrp="1"/>
          </p:cNvSpPr>
          <p:nvPr>
            <p:ph type="body" idx="19"/>
          </p:nvPr>
        </p:nvSpPr>
        <p:spPr>
          <a:xfrm>
            <a:off x="9192545" y="42629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1"/>
          <p:cNvSpPr txBox="1">
            <a:spLocks noGrp="1"/>
          </p:cNvSpPr>
          <p:nvPr>
            <p:ph type="body" idx="20"/>
          </p:nvPr>
        </p:nvSpPr>
        <p:spPr>
          <a:xfrm>
            <a:off x="6292599" y="42656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1"/>
          <p:cNvSpPr txBox="1">
            <a:spLocks noGrp="1"/>
          </p:cNvSpPr>
          <p:nvPr>
            <p:ph type="body" idx="21"/>
          </p:nvPr>
        </p:nvSpPr>
        <p:spPr>
          <a:xfrm>
            <a:off x="6292599" y="5360962"/>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1"/>
          <p:cNvSpPr txBox="1">
            <a:spLocks noGrp="1"/>
          </p:cNvSpPr>
          <p:nvPr>
            <p:ph type="body" idx="22"/>
          </p:nvPr>
        </p:nvSpPr>
        <p:spPr>
          <a:xfrm>
            <a:off x="9192545" y="5356911"/>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3976">
          <p15:clr>
            <a:srgbClr val="FBAE40"/>
          </p15:clr>
        </p15:guide>
        <p15:guide id="3" pos="26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Four subtitle and image">
  <p:cSld name="6_Four subtitle and image">
    <p:bg>
      <p:bgPr>
        <a:solidFill>
          <a:schemeClr val="accent1"/>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3"/>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body" idx="3"/>
          </p:nvPr>
        </p:nvSpPr>
        <p:spPr>
          <a:xfrm>
            <a:off x="4260055" y="987211"/>
            <a:ext cx="6001539" cy="123361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3"/>
          <p:cNvSpPr txBox="1">
            <a:spLocks noGrp="1"/>
          </p:cNvSpPr>
          <p:nvPr>
            <p:ph type="body" idx="4"/>
          </p:nvPr>
        </p:nvSpPr>
        <p:spPr>
          <a:xfrm>
            <a:off x="839890" y="2673262"/>
            <a:ext cx="2788193"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3"/>
          <p:cNvSpPr txBox="1">
            <a:spLocks noGrp="1"/>
          </p:cNvSpPr>
          <p:nvPr>
            <p:ph type="body" idx="5"/>
          </p:nvPr>
        </p:nvSpPr>
        <p:spPr>
          <a:xfrm>
            <a:off x="4630223" y="267326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0" name="Google Shape;80;p13"/>
          <p:cNvPicPr preferRelativeResize="0"/>
          <p:nvPr/>
        </p:nvPicPr>
        <p:blipFill rotWithShape="1">
          <a:blip r:embed="rId2">
            <a:alphaModFix/>
          </a:blip>
          <a:srcRect/>
          <a:stretch/>
        </p:blipFill>
        <p:spPr>
          <a:xfrm>
            <a:off x="479426" y="2227869"/>
            <a:ext cx="98922" cy="1437672"/>
          </a:xfrm>
          <a:prstGeom prst="rect">
            <a:avLst/>
          </a:prstGeom>
          <a:noFill/>
          <a:ln>
            <a:noFill/>
          </a:ln>
        </p:spPr>
      </p:pic>
      <p:cxnSp>
        <p:nvCxnSpPr>
          <p:cNvPr id="81" name="Google Shape;81;p13"/>
          <p:cNvCxnSpPr/>
          <p:nvPr/>
        </p:nvCxnSpPr>
        <p:spPr>
          <a:xfrm>
            <a:off x="4254659" y="226749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2" name="Google Shape;82;p13"/>
          <p:cNvCxnSpPr/>
          <p:nvPr/>
        </p:nvCxnSpPr>
        <p:spPr>
          <a:xfrm>
            <a:off x="7930970" y="226749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3" name="Google Shape;83;p13"/>
          <p:cNvCxnSpPr/>
          <p:nvPr/>
        </p:nvCxnSpPr>
        <p:spPr>
          <a:xfrm>
            <a:off x="4254659" y="407343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4" name="Google Shape;84;p13"/>
          <p:cNvCxnSpPr/>
          <p:nvPr/>
        </p:nvCxnSpPr>
        <p:spPr>
          <a:xfrm>
            <a:off x="7930970" y="4073438"/>
            <a:ext cx="0" cy="1295400"/>
          </a:xfrm>
          <a:prstGeom prst="straightConnector1">
            <a:avLst/>
          </a:prstGeom>
          <a:noFill/>
          <a:ln w="12700" cap="flat" cmpd="sng">
            <a:solidFill>
              <a:schemeClr val="accent3"/>
            </a:solidFill>
            <a:prstDash val="solid"/>
            <a:miter lim="800000"/>
            <a:headEnd type="none" w="sm" len="sm"/>
            <a:tailEnd type="none" w="sm" len="sm"/>
          </a:ln>
        </p:spPr>
      </p:cxnSp>
      <p:pic>
        <p:nvPicPr>
          <p:cNvPr id="85" name="Google Shape;85;p13"/>
          <p:cNvPicPr preferRelativeResize="0"/>
          <p:nvPr/>
        </p:nvPicPr>
        <p:blipFill rotWithShape="1">
          <a:blip r:embed="rId2">
            <a:alphaModFix/>
          </a:blip>
          <a:srcRect/>
          <a:stretch/>
        </p:blipFill>
        <p:spPr>
          <a:xfrm rot="10800000">
            <a:off x="11607281" y="2227869"/>
            <a:ext cx="98922" cy="1437672"/>
          </a:xfrm>
          <a:prstGeom prst="rect">
            <a:avLst/>
          </a:prstGeom>
          <a:noFill/>
          <a:ln>
            <a:noFill/>
          </a:ln>
        </p:spPr>
      </p:pic>
      <p:pic>
        <p:nvPicPr>
          <p:cNvPr id="86" name="Google Shape;86;p13" descr="Tick with solid fill"/>
          <p:cNvPicPr preferRelativeResize="0"/>
          <p:nvPr/>
        </p:nvPicPr>
        <p:blipFill rotWithShape="1">
          <a:blip r:embed="rId3">
            <a:alphaModFix/>
          </a:blip>
          <a:srcRect/>
          <a:stretch/>
        </p:blipFill>
        <p:spPr>
          <a:xfrm>
            <a:off x="4630223" y="2375581"/>
            <a:ext cx="251012" cy="251012"/>
          </a:xfrm>
          <a:prstGeom prst="rect">
            <a:avLst/>
          </a:prstGeom>
          <a:noFill/>
          <a:ln>
            <a:noFill/>
          </a:ln>
        </p:spPr>
      </p:pic>
      <p:pic>
        <p:nvPicPr>
          <p:cNvPr id="87" name="Google Shape;87;p13" descr="Tick with solid fill"/>
          <p:cNvPicPr preferRelativeResize="0"/>
          <p:nvPr/>
        </p:nvPicPr>
        <p:blipFill rotWithShape="1">
          <a:blip r:embed="rId3">
            <a:alphaModFix/>
          </a:blip>
          <a:srcRect/>
          <a:stretch/>
        </p:blipFill>
        <p:spPr>
          <a:xfrm>
            <a:off x="8299140" y="2375581"/>
            <a:ext cx="251012" cy="251012"/>
          </a:xfrm>
          <a:prstGeom prst="rect">
            <a:avLst/>
          </a:prstGeom>
          <a:noFill/>
          <a:ln>
            <a:noFill/>
          </a:ln>
        </p:spPr>
      </p:pic>
      <p:pic>
        <p:nvPicPr>
          <p:cNvPr id="88" name="Google Shape;88;p13" descr="Tick with solid fill"/>
          <p:cNvPicPr preferRelativeResize="0"/>
          <p:nvPr/>
        </p:nvPicPr>
        <p:blipFill rotWithShape="1">
          <a:blip r:embed="rId3">
            <a:alphaModFix/>
          </a:blip>
          <a:srcRect/>
          <a:stretch/>
        </p:blipFill>
        <p:spPr>
          <a:xfrm>
            <a:off x="839890" y="2375581"/>
            <a:ext cx="251012" cy="251012"/>
          </a:xfrm>
          <a:prstGeom prst="rect">
            <a:avLst/>
          </a:prstGeom>
          <a:noFill/>
          <a:ln>
            <a:noFill/>
          </a:ln>
        </p:spPr>
      </p:pic>
      <p:sp>
        <p:nvSpPr>
          <p:cNvPr id="89" name="Google Shape;89;p13"/>
          <p:cNvSpPr txBox="1">
            <a:spLocks noGrp="1"/>
          </p:cNvSpPr>
          <p:nvPr>
            <p:ph type="body" idx="6"/>
          </p:nvPr>
        </p:nvSpPr>
        <p:spPr>
          <a:xfrm>
            <a:off x="8299140" y="267326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3"/>
          <p:cNvSpPr txBox="1">
            <a:spLocks noGrp="1"/>
          </p:cNvSpPr>
          <p:nvPr>
            <p:ph type="body" idx="7"/>
          </p:nvPr>
        </p:nvSpPr>
        <p:spPr>
          <a:xfrm>
            <a:off x="839890" y="4479202"/>
            <a:ext cx="2788193"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3"/>
          <p:cNvSpPr txBox="1">
            <a:spLocks noGrp="1"/>
          </p:cNvSpPr>
          <p:nvPr>
            <p:ph type="body" idx="8"/>
          </p:nvPr>
        </p:nvSpPr>
        <p:spPr>
          <a:xfrm>
            <a:off x="4630223" y="447920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2" name="Google Shape;92;p13"/>
          <p:cNvPicPr preferRelativeResize="0"/>
          <p:nvPr/>
        </p:nvPicPr>
        <p:blipFill rotWithShape="1">
          <a:blip r:embed="rId4">
            <a:alphaModFix/>
          </a:blip>
          <a:srcRect/>
          <a:stretch/>
        </p:blipFill>
        <p:spPr>
          <a:xfrm>
            <a:off x="479426" y="4033809"/>
            <a:ext cx="98922" cy="1437672"/>
          </a:xfrm>
          <a:prstGeom prst="rect">
            <a:avLst/>
          </a:prstGeom>
          <a:noFill/>
          <a:ln>
            <a:noFill/>
          </a:ln>
        </p:spPr>
      </p:pic>
      <p:pic>
        <p:nvPicPr>
          <p:cNvPr id="93" name="Google Shape;93;p13"/>
          <p:cNvPicPr preferRelativeResize="0"/>
          <p:nvPr/>
        </p:nvPicPr>
        <p:blipFill rotWithShape="1">
          <a:blip r:embed="rId2">
            <a:alphaModFix/>
          </a:blip>
          <a:srcRect/>
          <a:stretch/>
        </p:blipFill>
        <p:spPr>
          <a:xfrm rot="10800000">
            <a:off x="11607281" y="4033809"/>
            <a:ext cx="98922" cy="1437672"/>
          </a:xfrm>
          <a:prstGeom prst="rect">
            <a:avLst/>
          </a:prstGeom>
          <a:noFill/>
          <a:ln>
            <a:noFill/>
          </a:ln>
        </p:spPr>
      </p:pic>
      <p:pic>
        <p:nvPicPr>
          <p:cNvPr id="94" name="Google Shape;94;p13" descr="Tick with solid fill"/>
          <p:cNvPicPr preferRelativeResize="0"/>
          <p:nvPr/>
        </p:nvPicPr>
        <p:blipFill rotWithShape="1">
          <a:blip r:embed="rId3">
            <a:alphaModFix/>
          </a:blip>
          <a:srcRect/>
          <a:stretch/>
        </p:blipFill>
        <p:spPr>
          <a:xfrm>
            <a:off x="4630223" y="4181521"/>
            <a:ext cx="251012" cy="251012"/>
          </a:xfrm>
          <a:prstGeom prst="rect">
            <a:avLst/>
          </a:prstGeom>
          <a:noFill/>
          <a:ln>
            <a:noFill/>
          </a:ln>
        </p:spPr>
      </p:pic>
      <p:pic>
        <p:nvPicPr>
          <p:cNvPr id="95" name="Google Shape;95;p13" descr="Tick with solid fill"/>
          <p:cNvPicPr preferRelativeResize="0"/>
          <p:nvPr/>
        </p:nvPicPr>
        <p:blipFill rotWithShape="1">
          <a:blip r:embed="rId3">
            <a:alphaModFix/>
          </a:blip>
          <a:srcRect/>
          <a:stretch/>
        </p:blipFill>
        <p:spPr>
          <a:xfrm>
            <a:off x="8299140" y="4181521"/>
            <a:ext cx="251012" cy="251012"/>
          </a:xfrm>
          <a:prstGeom prst="rect">
            <a:avLst/>
          </a:prstGeom>
          <a:noFill/>
          <a:ln>
            <a:noFill/>
          </a:ln>
        </p:spPr>
      </p:pic>
      <p:pic>
        <p:nvPicPr>
          <p:cNvPr id="96" name="Google Shape;96;p13" descr="Tick with solid fill"/>
          <p:cNvPicPr preferRelativeResize="0"/>
          <p:nvPr/>
        </p:nvPicPr>
        <p:blipFill rotWithShape="1">
          <a:blip r:embed="rId3">
            <a:alphaModFix/>
          </a:blip>
          <a:srcRect/>
          <a:stretch/>
        </p:blipFill>
        <p:spPr>
          <a:xfrm>
            <a:off x="839890" y="4181521"/>
            <a:ext cx="251012" cy="251012"/>
          </a:xfrm>
          <a:prstGeom prst="rect">
            <a:avLst/>
          </a:prstGeom>
          <a:noFill/>
          <a:ln>
            <a:noFill/>
          </a:ln>
        </p:spPr>
      </p:pic>
      <p:sp>
        <p:nvSpPr>
          <p:cNvPr id="97" name="Google Shape;97;p13"/>
          <p:cNvSpPr txBox="1">
            <a:spLocks noGrp="1"/>
          </p:cNvSpPr>
          <p:nvPr>
            <p:ph type="body" idx="9"/>
          </p:nvPr>
        </p:nvSpPr>
        <p:spPr>
          <a:xfrm>
            <a:off x="8299140" y="447920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Four subtitle and image">
  <p:cSld name="7_Four subtitle and image">
    <p:spTree>
      <p:nvGrpSpPr>
        <p:cNvPr id="1" name="Shape 98"/>
        <p:cNvGrpSpPr/>
        <p:nvPr/>
      </p:nvGrpSpPr>
      <p:grpSpPr>
        <a:xfrm>
          <a:off x="0" y="0"/>
          <a:ext cx="0" cy="0"/>
          <a:chOff x="0" y="0"/>
          <a:chExt cx="0" cy="0"/>
        </a:xfrm>
      </p:grpSpPr>
      <p:sp>
        <p:nvSpPr>
          <p:cNvPr id="99" name="Google Shape;99;p14"/>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4"/>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4"/>
          <p:cNvSpPr txBox="1">
            <a:spLocks noGrp="1"/>
          </p:cNvSpPr>
          <p:nvPr>
            <p:ph type="body" idx="3"/>
          </p:nvPr>
        </p:nvSpPr>
        <p:spPr>
          <a:xfrm>
            <a:off x="1022039" y="14540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4"/>
          <p:cNvSpPr txBox="1">
            <a:spLocks noGrp="1"/>
          </p:cNvSpPr>
          <p:nvPr>
            <p:ph type="body" idx="4"/>
          </p:nvPr>
        </p:nvSpPr>
        <p:spPr>
          <a:xfrm>
            <a:off x="1022039" y="21970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4"/>
          <p:cNvSpPr txBox="1">
            <a:spLocks noGrp="1"/>
          </p:cNvSpPr>
          <p:nvPr>
            <p:ph type="body" idx="5"/>
          </p:nvPr>
        </p:nvSpPr>
        <p:spPr>
          <a:xfrm>
            <a:off x="1022039" y="29399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4"/>
          <p:cNvSpPr txBox="1">
            <a:spLocks noGrp="1"/>
          </p:cNvSpPr>
          <p:nvPr>
            <p:ph type="body" idx="6"/>
          </p:nvPr>
        </p:nvSpPr>
        <p:spPr>
          <a:xfrm>
            <a:off x="1022039" y="36829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4"/>
          <p:cNvSpPr txBox="1">
            <a:spLocks noGrp="1"/>
          </p:cNvSpPr>
          <p:nvPr>
            <p:ph type="body" idx="7"/>
          </p:nvPr>
        </p:nvSpPr>
        <p:spPr>
          <a:xfrm>
            <a:off x="1022039" y="44258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4"/>
          <p:cNvSpPr txBox="1">
            <a:spLocks noGrp="1"/>
          </p:cNvSpPr>
          <p:nvPr>
            <p:ph type="body" idx="8"/>
          </p:nvPr>
        </p:nvSpPr>
        <p:spPr>
          <a:xfrm>
            <a:off x="1022039" y="59117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4"/>
          <p:cNvSpPr txBox="1">
            <a:spLocks noGrp="1"/>
          </p:cNvSpPr>
          <p:nvPr>
            <p:ph type="body" idx="9"/>
          </p:nvPr>
        </p:nvSpPr>
        <p:spPr>
          <a:xfrm>
            <a:off x="1022039" y="51688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4"/>
          <p:cNvSpPr>
            <a:spLocks noGrp="1"/>
          </p:cNvSpPr>
          <p:nvPr>
            <p:ph type="pic" idx="13"/>
          </p:nvPr>
        </p:nvSpPr>
        <p:spPr>
          <a:xfrm>
            <a:off x="6449534" y="0"/>
            <a:ext cx="5742466" cy="6858000"/>
          </a:xfrm>
          <a:prstGeom prst="rect">
            <a:avLst/>
          </a:prstGeom>
          <a:solidFill>
            <a:schemeClr val="accent2"/>
          </a:solidFill>
          <a:ln>
            <a:noFill/>
          </a:ln>
        </p:spPr>
      </p:sp>
      <p:sp>
        <p:nvSpPr>
          <p:cNvPr id="109" name="Google Shape;109;p14"/>
          <p:cNvSpPr txBox="1">
            <a:spLocks noGrp="1"/>
          </p:cNvSpPr>
          <p:nvPr>
            <p:ph type="body" idx="14"/>
          </p:nvPr>
        </p:nvSpPr>
        <p:spPr>
          <a:xfrm>
            <a:off x="6871886" y="3371970"/>
            <a:ext cx="4164210"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4"/>
          <p:cNvSpPr txBox="1">
            <a:spLocks noGrp="1"/>
          </p:cNvSpPr>
          <p:nvPr>
            <p:ph type="body" idx="15"/>
          </p:nvPr>
        </p:nvSpPr>
        <p:spPr>
          <a:xfrm>
            <a:off x="6881411" y="3967048"/>
            <a:ext cx="4831164" cy="2072225"/>
          </a:xfrm>
          <a:prstGeom prst="rect">
            <a:avLst/>
          </a:prstGeom>
          <a:noFill/>
          <a:ln>
            <a:noFill/>
          </a:ln>
        </p:spPr>
        <p:txBody>
          <a:bodyPr spcFirstLastPara="1" wrap="square" lIns="0" tIns="0" rIns="0" bIns="0" anchor="t" anchorCtr="0">
            <a:noAutofit/>
          </a:bodyPr>
          <a:lstStyle>
            <a:lvl1pPr marL="457200" lvl="0" indent="-304800" algn="l">
              <a:lnSpc>
                <a:spcPct val="118333"/>
              </a:lnSpc>
              <a:spcBef>
                <a:spcPts val="0"/>
              </a:spcBef>
              <a:spcAft>
                <a:spcPts val="0"/>
              </a:spcAft>
              <a:buClr>
                <a:schemeClr val="lt1"/>
              </a:buClr>
              <a:buSzPts val="1200"/>
              <a:buFont typeface="Arial"/>
              <a:buChar char="•"/>
              <a:defRPr sz="1200" b="0"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9_Four subtitle and image">
  <p:cSld name="9_Four subtitle and image">
    <p:spTree>
      <p:nvGrpSpPr>
        <p:cNvPr id="1" name="Shape 111"/>
        <p:cNvGrpSpPr/>
        <p:nvPr/>
      </p:nvGrpSpPr>
      <p:grpSpPr>
        <a:xfrm>
          <a:off x="0" y="0"/>
          <a:ext cx="0" cy="0"/>
          <a:chOff x="0" y="0"/>
          <a:chExt cx="0" cy="0"/>
        </a:xfrm>
      </p:grpSpPr>
      <p:sp>
        <p:nvSpPr>
          <p:cNvPr id="112" name="Google Shape;112;p15"/>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5"/>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5"/>
          <p:cNvSpPr txBox="1">
            <a:spLocks noGrp="1"/>
          </p:cNvSpPr>
          <p:nvPr>
            <p:ph type="body" idx="3"/>
          </p:nvPr>
        </p:nvSpPr>
        <p:spPr>
          <a:xfrm>
            <a:off x="479426" y="1454064"/>
            <a:ext cx="3671888" cy="29289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200"/>
              <a:buFont typeface="Arial"/>
              <a:buNone/>
              <a:defRPr sz="1200" b="0" i="0">
                <a:solidFill>
                  <a:schemeClr val="dk2"/>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5"/>
          <p:cNvSpPr txBox="1">
            <a:spLocks noGrp="1"/>
          </p:cNvSpPr>
          <p:nvPr>
            <p:ph type="body" idx="4"/>
          </p:nvPr>
        </p:nvSpPr>
        <p:spPr>
          <a:xfrm>
            <a:off x="8767673" y="276823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5"/>
          <p:cNvSpPr/>
          <p:nvPr/>
        </p:nvSpPr>
        <p:spPr>
          <a:xfrm>
            <a:off x="4259264" y="0"/>
            <a:ext cx="7932736" cy="6858301"/>
          </a:xfrm>
          <a:prstGeom prst="rect">
            <a:avLst/>
          </a:prstGeom>
          <a:solidFill>
            <a:schemeClr val="accent4">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7" name="Google Shape;117;p15"/>
          <p:cNvSpPr txBox="1">
            <a:spLocks noGrp="1"/>
          </p:cNvSpPr>
          <p:nvPr>
            <p:ph type="body" idx="5"/>
          </p:nvPr>
        </p:nvSpPr>
        <p:spPr>
          <a:xfrm>
            <a:off x="8767673" y="150659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5"/>
          <p:cNvSpPr txBox="1">
            <a:spLocks noGrp="1"/>
          </p:cNvSpPr>
          <p:nvPr>
            <p:ph type="body" idx="6"/>
          </p:nvPr>
        </p:nvSpPr>
        <p:spPr>
          <a:xfrm>
            <a:off x="5171346" y="150659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5"/>
          <p:cNvSpPr txBox="1">
            <a:spLocks noGrp="1"/>
          </p:cNvSpPr>
          <p:nvPr>
            <p:ph type="body" idx="7"/>
          </p:nvPr>
        </p:nvSpPr>
        <p:spPr>
          <a:xfrm>
            <a:off x="5168770" y="276823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5"/>
          <p:cNvSpPr txBox="1">
            <a:spLocks noGrp="1"/>
          </p:cNvSpPr>
          <p:nvPr>
            <p:ph type="body" idx="8"/>
          </p:nvPr>
        </p:nvSpPr>
        <p:spPr>
          <a:xfrm>
            <a:off x="8767673"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5"/>
          <p:cNvSpPr txBox="1">
            <a:spLocks noGrp="1"/>
          </p:cNvSpPr>
          <p:nvPr>
            <p:ph type="body" idx="9"/>
          </p:nvPr>
        </p:nvSpPr>
        <p:spPr>
          <a:xfrm>
            <a:off x="5168770"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5"/>
          <p:cNvSpPr txBox="1">
            <a:spLocks noGrp="1"/>
          </p:cNvSpPr>
          <p:nvPr>
            <p:ph type="body" idx="13"/>
          </p:nvPr>
        </p:nvSpPr>
        <p:spPr>
          <a:xfrm>
            <a:off x="5168770" y="5360961"/>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_Four subtitle and image">
  <p:cSld name="10_Four subtitle and image">
    <p:bg>
      <p:bgPr>
        <a:solidFill>
          <a:schemeClr val="accent3"/>
        </a:solidFill>
        <a:effectLst/>
      </p:bgPr>
    </p:bg>
    <p:spTree>
      <p:nvGrpSpPr>
        <p:cNvPr id="1" name="Shape 123"/>
        <p:cNvGrpSpPr/>
        <p:nvPr/>
      </p:nvGrpSpPr>
      <p:grpSpPr>
        <a:xfrm>
          <a:off x="0" y="0"/>
          <a:ext cx="0" cy="0"/>
          <a:chOff x="0" y="0"/>
          <a:chExt cx="0" cy="0"/>
        </a:xfrm>
      </p:grpSpPr>
      <p:sp>
        <p:nvSpPr>
          <p:cNvPr id="124" name="Google Shape;124;p16"/>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6"/>
          <p:cNvSpPr txBox="1">
            <a:spLocks noGrp="1"/>
          </p:cNvSpPr>
          <p:nvPr>
            <p:ph type="body" idx="2"/>
          </p:nvPr>
        </p:nvSpPr>
        <p:spPr>
          <a:xfrm>
            <a:off x="3957604" y="2878469"/>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6"/>
          <p:cNvSpPr txBox="1">
            <a:spLocks noGrp="1"/>
          </p:cNvSpPr>
          <p:nvPr>
            <p:ph type="body" idx="3"/>
          </p:nvPr>
        </p:nvSpPr>
        <p:spPr>
          <a:xfrm>
            <a:off x="3957604" y="1631595"/>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6"/>
          <p:cNvSpPr txBox="1">
            <a:spLocks noGrp="1"/>
          </p:cNvSpPr>
          <p:nvPr>
            <p:ph type="body" idx="4"/>
          </p:nvPr>
        </p:nvSpPr>
        <p:spPr>
          <a:xfrm>
            <a:off x="495280" y="1631595"/>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6"/>
          <p:cNvSpPr txBox="1">
            <a:spLocks noGrp="1"/>
          </p:cNvSpPr>
          <p:nvPr>
            <p:ph type="body" idx="5"/>
          </p:nvPr>
        </p:nvSpPr>
        <p:spPr>
          <a:xfrm>
            <a:off x="492704" y="2878469"/>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6"/>
          <p:cNvSpPr txBox="1">
            <a:spLocks noGrp="1"/>
          </p:cNvSpPr>
          <p:nvPr>
            <p:ph type="body" idx="6"/>
          </p:nvPr>
        </p:nvSpPr>
        <p:spPr>
          <a:xfrm>
            <a:off x="3957604"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16"/>
          <p:cNvSpPr txBox="1">
            <a:spLocks noGrp="1"/>
          </p:cNvSpPr>
          <p:nvPr>
            <p:ph type="body" idx="7"/>
          </p:nvPr>
        </p:nvSpPr>
        <p:spPr>
          <a:xfrm>
            <a:off x="492704"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16"/>
          <p:cNvSpPr txBox="1">
            <a:spLocks noGrp="1"/>
          </p:cNvSpPr>
          <p:nvPr>
            <p:ph type="body" idx="8"/>
          </p:nvPr>
        </p:nvSpPr>
        <p:spPr>
          <a:xfrm>
            <a:off x="492704" y="5360961"/>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16"/>
          <p:cNvSpPr txBox="1">
            <a:spLocks noGrp="1"/>
          </p:cNvSpPr>
          <p:nvPr>
            <p:ph type="body" idx="9"/>
          </p:nvPr>
        </p:nvSpPr>
        <p:spPr>
          <a:xfrm>
            <a:off x="492704"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3976">
          <p15:clr>
            <a:srgbClr val="FBAE40"/>
          </p15:clr>
        </p15:guide>
        <p15:guide id="3" pos="268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1_Four subtitle and image">
  <p:cSld name="11_Four subtitle and image">
    <p:spTree>
      <p:nvGrpSpPr>
        <p:cNvPr id="1" name="Shape 133"/>
        <p:cNvGrpSpPr/>
        <p:nvPr/>
      </p:nvGrpSpPr>
      <p:grpSpPr>
        <a:xfrm>
          <a:off x="0" y="0"/>
          <a:ext cx="0" cy="0"/>
          <a:chOff x="0" y="0"/>
          <a:chExt cx="0" cy="0"/>
        </a:xfrm>
      </p:grpSpPr>
      <p:sp>
        <p:nvSpPr>
          <p:cNvPr id="134" name="Google Shape;134;p17"/>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7"/>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17"/>
          <p:cNvSpPr txBox="1">
            <a:spLocks noGrp="1"/>
          </p:cNvSpPr>
          <p:nvPr>
            <p:ph type="body" idx="3"/>
          </p:nvPr>
        </p:nvSpPr>
        <p:spPr>
          <a:xfrm>
            <a:off x="4991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17"/>
          <p:cNvSpPr txBox="1">
            <a:spLocks noGrp="1"/>
          </p:cNvSpPr>
          <p:nvPr>
            <p:ph type="body" idx="4"/>
          </p:nvPr>
        </p:nvSpPr>
        <p:spPr>
          <a:xfrm>
            <a:off x="4794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 name="Google Shape;138;p17"/>
          <p:cNvGrpSpPr/>
          <p:nvPr/>
        </p:nvGrpSpPr>
        <p:grpSpPr>
          <a:xfrm rot="10800000">
            <a:off x="481977" y="3246083"/>
            <a:ext cx="9116760" cy="444562"/>
            <a:chOff x="797560" y="3642235"/>
            <a:chExt cx="9116760" cy="699404"/>
          </a:xfrm>
        </p:grpSpPr>
        <p:cxnSp>
          <p:nvCxnSpPr>
            <p:cNvPr id="139" name="Google Shape;139;p17"/>
            <p:cNvCxnSpPr/>
            <p:nvPr/>
          </p:nvCxnSpPr>
          <p:spPr>
            <a:xfrm rot="10800000">
              <a:off x="308310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0" name="Google Shape;140;p17"/>
            <p:cNvCxnSpPr/>
            <p:nvPr/>
          </p:nvCxnSpPr>
          <p:spPr>
            <a:xfrm rot="10800000">
              <a:off x="79756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1" name="Google Shape;141;p17"/>
            <p:cNvCxnSpPr/>
            <p:nvPr/>
          </p:nvCxnSpPr>
          <p:spPr>
            <a:xfrm rot="10800000">
              <a:off x="534324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2" name="Google Shape;142;p17"/>
            <p:cNvCxnSpPr/>
            <p:nvPr/>
          </p:nvCxnSpPr>
          <p:spPr>
            <a:xfrm rot="10800000">
              <a:off x="762878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3" name="Google Shape;143;p17"/>
            <p:cNvCxnSpPr/>
            <p:nvPr/>
          </p:nvCxnSpPr>
          <p:spPr>
            <a:xfrm rot="10800000">
              <a:off x="9914320" y="3642235"/>
              <a:ext cx="0" cy="699404"/>
            </a:xfrm>
            <a:prstGeom prst="straightConnector1">
              <a:avLst/>
            </a:prstGeom>
            <a:noFill/>
            <a:ln w="9525" cap="flat" cmpd="sng">
              <a:solidFill>
                <a:schemeClr val="accent4"/>
              </a:solidFill>
              <a:prstDash val="solid"/>
              <a:miter lim="800000"/>
              <a:headEnd type="none" w="sm" len="sm"/>
              <a:tailEnd type="none" w="sm" len="sm"/>
            </a:ln>
          </p:spPr>
        </p:cxnSp>
      </p:grpSp>
      <p:cxnSp>
        <p:nvCxnSpPr>
          <p:cNvPr id="144" name="Google Shape;144;p17"/>
          <p:cNvCxnSpPr/>
          <p:nvPr/>
        </p:nvCxnSpPr>
        <p:spPr>
          <a:xfrm>
            <a:off x="0" y="3921259"/>
            <a:ext cx="12192000" cy="0"/>
          </a:xfrm>
          <a:prstGeom prst="straightConnector1">
            <a:avLst/>
          </a:prstGeom>
          <a:noFill/>
          <a:ln w="9525" cap="flat" cmpd="sng">
            <a:solidFill>
              <a:schemeClr val="accent4"/>
            </a:solidFill>
            <a:prstDash val="solid"/>
            <a:miter lim="800000"/>
            <a:headEnd type="none" w="sm" len="sm"/>
            <a:tailEnd type="none" w="sm" len="sm"/>
          </a:ln>
        </p:spPr>
      </p:cxnSp>
      <p:sp>
        <p:nvSpPr>
          <p:cNvPr id="145" name="Google Shape;145;p17"/>
          <p:cNvSpPr/>
          <p:nvPr/>
        </p:nvSpPr>
        <p:spPr>
          <a:xfrm>
            <a:off x="499197"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01</a:t>
            </a:r>
            <a:endParaRPr/>
          </a:p>
        </p:txBody>
      </p:sp>
      <p:sp>
        <p:nvSpPr>
          <p:cNvPr id="146" name="Google Shape;146;p17"/>
          <p:cNvSpPr/>
          <p:nvPr/>
        </p:nvSpPr>
        <p:spPr>
          <a:xfrm>
            <a:off x="1636190"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02</a:t>
            </a:r>
            <a:endParaRPr/>
          </a:p>
        </p:txBody>
      </p:sp>
      <p:sp>
        <p:nvSpPr>
          <p:cNvPr id="147" name="Google Shape;147;p17"/>
          <p:cNvSpPr/>
          <p:nvPr/>
        </p:nvSpPr>
        <p:spPr>
          <a:xfrm>
            <a:off x="2773183"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03</a:t>
            </a:r>
            <a:endParaRPr/>
          </a:p>
        </p:txBody>
      </p:sp>
      <p:sp>
        <p:nvSpPr>
          <p:cNvPr id="148" name="Google Shape;148;p17"/>
          <p:cNvSpPr/>
          <p:nvPr/>
        </p:nvSpPr>
        <p:spPr>
          <a:xfrm>
            <a:off x="3910176"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04</a:t>
            </a:r>
            <a:endParaRPr/>
          </a:p>
        </p:txBody>
      </p:sp>
      <p:sp>
        <p:nvSpPr>
          <p:cNvPr id="149" name="Google Shape;149;p17"/>
          <p:cNvSpPr/>
          <p:nvPr/>
        </p:nvSpPr>
        <p:spPr>
          <a:xfrm>
            <a:off x="5047169"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05</a:t>
            </a:r>
            <a:endParaRPr/>
          </a:p>
        </p:txBody>
      </p:sp>
      <p:sp>
        <p:nvSpPr>
          <p:cNvPr id="150" name="Google Shape;150;p17"/>
          <p:cNvSpPr/>
          <p:nvPr/>
        </p:nvSpPr>
        <p:spPr>
          <a:xfrm>
            <a:off x="6184162"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06</a:t>
            </a:r>
            <a:endParaRPr/>
          </a:p>
        </p:txBody>
      </p:sp>
      <p:sp>
        <p:nvSpPr>
          <p:cNvPr id="151" name="Google Shape;151;p17"/>
          <p:cNvSpPr/>
          <p:nvPr/>
        </p:nvSpPr>
        <p:spPr>
          <a:xfrm>
            <a:off x="7321155"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07</a:t>
            </a:r>
            <a:endParaRPr/>
          </a:p>
        </p:txBody>
      </p:sp>
      <p:sp>
        <p:nvSpPr>
          <p:cNvPr id="152" name="Google Shape;152;p17"/>
          <p:cNvSpPr/>
          <p:nvPr/>
        </p:nvSpPr>
        <p:spPr>
          <a:xfrm>
            <a:off x="8458148"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08</a:t>
            </a:r>
            <a:endParaRPr/>
          </a:p>
        </p:txBody>
      </p:sp>
      <p:sp>
        <p:nvSpPr>
          <p:cNvPr id="153" name="Google Shape;153;p17"/>
          <p:cNvSpPr/>
          <p:nvPr/>
        </p:nvSpPr>
        <p:spPr>
          <a:xfrm>
            <a:off x="9595143"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09</a:t>
            </a:r>
            <a:endParaRPr/>
          </a:p>
        </p:txBody>
      </p:sp>
      <p:sp>
        <p:nvSpPr>
          <p:cNvPr id="154" name="Google Shape;154;p17"/>
          <p:cNvSpPr txBox="1">
            <a:spLocks noGrp="1"/>
          </p:cNvSpPr>
          <p:nvPr>
            <p:ph type="body" idx="5"/>
          </p:nvPr>
        </p:nvSpPr>
        <p:spPr>
          <a:xfrm>
            <a:off x="28105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17"/>
          <p:cNvSpPr txBox="1">
            <a:spLocks noGrp="1"/>
          </p:cNvSpPr>
          <p:nvPr>
            <p:ph type="body" idx="6"/>
          </p:nvPr>
        </p:nvSpPr>
        <p:spPr>
          <a:xfrm>
            <a:off x="27908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17"/>
          <p:cNvSpPr txBox="1">
            <a:spLocks noGrp="1"/>
          </p:cNvSpPr>
          <p:nvPr>
            <p:ph type="body" idx="7"/>
          </p:nvPr>
        </p:nvSpPr>
        <p:spPr>
          <a:xfrm>
            <a:off x="50711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17"/>
          <p:cNvSpPr txBox="1">
            <a:spLocks noGrp="1"/>
          </p:cNvSpPr>
          <p:nvPr>
            <p:ph type="body" idx="8"/>
          </p:nvPr>
        </p:nvSpPr>
        <p:spPr>
          <a:xfrm>
            <a:off x="50514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17"/>
          <p:cNvSpPr txBox="1">
            <a:spLocks noGrp="1"/>
          </p:cNvSpPr>
          <p:nvPr>
            <p:ph type="body" idx="9"/>
          </p:nvPr>
        </p:nvSpPr>
        <p:spPr>
          <a:xfrm>
            <a:off x="73952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17"/>
          <p:cNvSpPr txBox="1">
            <a:spLocks noGrp="1"/>
          </p:cNvSpPr>
          <p:nvPr>
            <p:ph type="body" idx="13"/>
          </p:nvPr>
        </p:nvSpPr>
        <p:spPr>
          <a:xfrm>
            <a:off x="73755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17"/>
          <p:cNvSpPr txBox="1">
            <a:spLocks noGrp="1"/>
          </p:cNvSpPr>
          <p:nvPr>
            <p:ph type="body" idx="14"/>
          </p:nvPr>
        </p:nvSpPr>
        <p:spPr>
          <a:xfrm>
            <a:off x="96812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17"/>
          <p:cNvSpPr txBox="1">
            <a:spLocks noGrp="1"/>
          </p:cNvSpPr>
          <p:nvPr>
            <p:ph type="body" idx="15"/>
          </p:nvPr>
        </p:nvSpPr>
        <p:spPr>
          <a:xfrm>
            <a:off x="96615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17"/>
          <p:cNvSpPr txBox="1">
            <a:spLocks noGrp="1"/>
          </p:cNvSpPr>
          <p:nvPr>
            <p:ph type="body" idx="16"/>
          </p:nvPr>
        </p:nvSpPr>
        <p:spPr>
          <a:xfrm>
            <a:off x="1636751"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17"/>
          <p:cNvSpPr txBox="1">
            <a:spLocks noGrp="1"/>
          </p:cNvSpPr>
          <p:nvPr>
            <p:ph type="body" idx="17"/>
          </p:nvPr>
        </p:nvSpPr>
        <p:spPr>
          <a:xfrm>
            <a:off x="1618421"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17"/>
          <p:cNvSpPr txBox="1">
            <a:spLocks noGrp="1"/>
          </p:cNvSpPr>
          <p:nvPr>
            <p:ph type="body" idx="18"/>
          </p:nvPr>
        </p:nvSpPr>
        <p:spPr>
          <a:xfrm>
            <a:off x="3934820"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17"/>
          <p:cNvSpPr txBox="1">
            <a:spLocks noGrp="1"/>
          </p:cNvSpPr>
          <p:nvPr>
            <p:ph type="body" idx="19"/>
          </p:nvPr>
        </p:nvSpPr>
        <p:spPr>
          <a:xfrm>
            <a:off x="3916490"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17"/>
          <p:cNvSpPr txBox="1">
            <a:spLocks noGrp="1"/>
          </p:cNvSpPr>
          <p:nvPr>
            <p:ph type="body" idx="20"/>
          </p:nvPr>
        </p:nvSpPr>
        <p:spPr>
          <a:xfrm>
            <a:off x="6196643"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17"/>
          <p:cNvSpPr txBox="1">
            <a:spLocks noGrp="1"/>
          </p:cNvSpPr>
          <p:nvPr>
            <p:ph type="body" idx="21"/>
          </p:nvPr>
        </p:nvSpPr>
        <p:spPr>
          <a:xfrm>
            <a:off x="6178313"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17"/>
          <p:cNvSpPr txBox="1">
            <a:spLocks noGrp="1"/>
          </p:cNvSpPr>
          <p:nvPr>
            <p:ph type="body" idx="22"/>
          </p:nvPr>
        </p:nvSpPr>
        <p:spPr>
          <a:xfrm>
            <a:off x="8458148"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17"/>
          <p:cNvSpPr txBox="1">
            <a:spLocks noGrp="1"/>
          </p:cNvSpPr>
          <p:nvPr>
            <p:ph type="body" idx="23"/>
          </p:nvPr>
        </p:nvSpPr>
        <p:spPr>
          <a:xfrm>
            <a:off x="8439818"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0" name="Google Shape;170;p17"/>
          <p:cNvGrpSpPr/>
          <p:nvPr/>
        </p:nvGrpSpPr>
        <p:grpSpPr>
          <a:xfrm rot="10800000">
            <a:off x="1636190" y="4211283"/>
            <a:ext cx="6831220" cy="444562"/>
            <a:chOff x="3083100" y="3642235"/>
            <a:chExt cx="6831220" cy="699404"/>
          </a:xfrm>
        </p:grpSpPr>
        <p:cxnSp>
          <p:nvCxnSpPr>
            <p:cNvPr id="171" name="Google Shape;171;p17"/>
            <p:cNvCxnSpPr/>
            <p:nvPr/>
          </p:nvCxnSpPr>
          <p:spPr>
            <a:xfrm rot="10800000">
              <a:off x="308310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2" name="Google Shape;172;p17"/>
            <p:cNvCxnSpPr/>
            <p:nvPr/>
          </p:nvCxnSpPr>
          <p:spPr>
            <a:xfrm rot="10800000">
              <a:off x="536864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3" name="Google Shape;173;p17"/>
            <p:cNvCxnSpPr/>
            <p:nvPr/>
          </p:nvCxnSpPr>
          <p:spPr>
            <a:xfrm rot="10800000">
              <a:off x="764148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4" name="Google Shape;174;p17"/>
            <p:cNvCxnSpPr/>
            <p:nvPr/>
          </p:nvCxnSpPr>
          <p:spPr>
            <a:xfrm rot="10800000">
              <a:off x="9914320" y="3642235"/>
              <a:ext cx="0" cy="699404"/>
            </a:xfrm>
            <a:prstGeom prst="straightConnector1">
              <a:avLst/>
            </a:prstGeom>
            <a:noFill/>
            <a:ln w="9525" cap="flat" cmpd="sng">
              <a:solidFill>
                <a:schemeClr val="accent4"/>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479425" y="365126"/>
            <a:ext cx="10515600" cy="1325563"/>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Host Grotesk Light"/>
              <a:buNone/>
              <a:defRPr sz="4400" b="0" i="0" u="none" strike="noStrike" cap="none">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
          <p:cNvSpPr txBox="1">
            <a:spLocks noGrp="1"/>
          </p:cNvSpPr>
          <p:nvPr>
            <p:ph type="body" idx="1"/>
          </p:nvPr>
        </p:nvSpPr>
        <p:spPr>
          <a:xfrm>
            <a:off x="479425" y="1825625"/>
            <a:ext cx="10515600" cy="435133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02">
          <p15:clr>
            <a:srgbClr val="F26B43"/>
          </p15:clr>
        </p15:guide>
        <p15:guide id="2" pos="73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8"/>
        <p:cNvGrpSpPr/>
        <p:nvPr/>
      </p:nvGrpSpPr>
      <p:grpSpPr>
        <a:xfrm>
          <a:off x="0" y="0"/>
          <a:ext cx="0" cy="0"/>
          <a:chOff x="0" y="0"/>
          <a:chExt cx="0" cy="0"/>
        </a:xfrm>
      </p:grpSpPr>
      <p:pic>
        <p:nvPicPr>
          <p:cNvPr id="179" name="Google Shape;179;p1" descr="A person using a computer and a phone&#10;&#10;AI-generated content may be incorrect."/>
          <p:cNvPicPr preferRelativeResize="0">
            <a:picLocks noGrp="1"/>
          </p:cNvPicPr>
          <p:nvPr>
            <p:ph type="pic" idx="2"/>
          </p:nvPr>
        </p:nvPicPr>
        <p:blipFill rotWithShape="1">
          <a:blip r:embed="rId3"/>
          <a:srcRect t="7869" b="7869"/>
          <a:stretch/>
        </p:blipFill>
        <p:spPr>
          <a:xfrm flipH="1">
            <a:off x="0" y="0"/>
            <a:ext cx="12192000" cy="6858000"/>
          </a:xfrm>
          <a:prstGeom prst="rect">
            <a:avLst/>
          </a:prstGeom>
          <a:noFill/>
          <a:ln>
            <a:noFill/>
          </a:ln>
        </p:spPr>
      </p:pic>
      <p:sp>
        <p:nvSpPr>
          <p:cNvPr id="180" name="Google Shape;180;p1"/>
          <p:cNvSpPr/>
          <p:nvPr/>
        </p:nvSpPr>
        <p:spPr>
          <a:xfrm>
            <a:off x="0" y="0"/>
            <a:ext cx="12193586" cy="6858301"/>
          </a:xfrm>
          <a:prstGeom prst="rect">
            <a:avLst/>
          </a:prstGeom>
          <a:gradFill>
            <a:gsLst>
              <a:gs pos="0">
                <a:srgbClr val="000000">
                  <a:alpha val="92549"/>
                </a:srgbClr>
              </a:gs>
              <a:gs pos="100000">
                <a:srgbClr val="000000">
                  <a:alpha val="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1" name="Google Shape;181;p1"/>
          <p:cNvSpPr txBox="1">
            <a:spLocks noGrp="1"/>
          </p:cNvSpPr>
          <p:nvPr>
            <p:ph type="title"/>
          </p:nvPr>
        </p:nvSpPr>
        <p:spPr>
          <a:xfrm>
            <a:off x="772720" y="1232771"/>
            <a:ext cx="3940250" cy="1970023"/>
          </a:xfrm>
          <a:prstGeom prst="rect">
            <a:avLst/>
          </a:prstGeom>
          <a:noFill/>
          <a:ln>
            <a:noFill/>
          </a:ln>
        </p:spPr>
        <p:txBody>
          <a:bodyPr spcFirstLastPara="1" wrap="square" lIns="0" tIns="0" rIns="0" bIns="0" anchor="ctr" anchorCtr="0">
            <a:noAutofit/>
          </a:bodyPr>
          <a:lstStyle/>
          <a:p>
            <a:pPr lvl="0"/>
            <a:r>
              <a:rPr lang="en-GB" dirty="0">
                <a:latin typeface="Host Grotesk"/>
                <a:ea typeface="Host Grotesk"/>
                <a:cs typeface="Host Grotesk"/>
                <a:sym typeface="Host Grotesk"/>
              </a:rPr>
              <a:t>MANAGED LIFECYCLE IT SERVICE</a:t>
            </a:r>
            <a:endParaRPr b="0" dirty="0"/>
          </a:p>
        </p:txBody>
      </p:sp>
      <p:sp>
        <p:nvSpPr>
          <p:cNvPr id="182" name="Google Shape;182;p1"/>
          <p:cNvSpPr txBox="1">
            <a:spLocks noGrp="1"/>
          </p:cNvSpPr>
          <p:nvPr>
            <p:ph type="body" idx="1"/>
          </p:nvPr>
        </p:nvSpPr>
        <p:spPr>
          <a:xfrm>
            <a:off x="469900" y="428717"/>
            <a:ext cx="3842982" cy="239111"/>
          </a:xfrm>
          <a:prstGeom prst="rect">
            <a:avLst/>
          </a:prstGeom>
          <a:noFill/>
          <a:ln>
            <a:noFill/>
          </a:ln>
        </p:spPr>
        <p:txBody>
          <a:bodyPr spcFirstLastPara="1" wrap="square" lIns="0" tIns="0" rIns="0" bIns="0" anchor="t" anchorCtr="0">
            <a:noAutofit/>
          </a:bodyPr>
          <a:lstStyle/>
          <a:p>
            <a:pPr marL="0" lvl="0" indent="0" algn="l" rtl="0">
              <a:lnSpc>
                <a:spcPct val="168000"/>
              </a:lnSpc>
              <a:spcBef>
                <a:spcPts val="0"/>
              </a:spcBef>
              <a:spcAft>
                <a:spcPts val="0"/>
              </a:spcAft>
              <a:buClr>
                <a:schemeClr val="lt1"/>
              </a:buClr>
              <a:buSzPts val="1000"/>
              <a:buNone/>
            </a:pPr>
            <a:r>
              <a:rPr lang="en-GB" dirty="0"/>
              <a:t>DATASHEET</a:t>
            </a:r>
            <a:endParaRPr dirty="0"/>
          </a:p>
        </p:txBody>
      </p:sp>
      <p:pic>
        <p:nvPicPr>
          <p:cNvPr id="183" name="Google Shape;183;p1"/>
          <p:cNvPicPr preferRelativeResize="0"/>
          <p:nvPr/>
        </p:nvPicPr>
        <p:blipFill rotWithShape="1">
          <a:blip r:embed="rId4">
            <a:alphaModFix/>
          </a:blip>
          <a:srcRect/>
          <a:stretch/>
        </p:blipFill>
        <p:spPr>
          <a:xfrm>
            <a:off x="479425" y="1202728"/>
            <a:ext cx="133127" cy="1934786"/>
          </a:xfrm>
          <a:prstGeom prst="rect">
            <a:avLst/>
          </a:prstGeom>
          <a:noFill/>
          <a:ln>
            <a:noFill/>
          </a:ln>
        </p:spPr>
      </p:pic>
      <p:pic>
        <p:nvPicPr>
          <p:cNvPr id="184" name="Google Shape;184;p1"/>
          <p:cNvPicPr preferRelativeResize="0"/>
          <p:nvPr/>
        </p:nvPicPr>
        <p:blipFill rotWithShape="1">
          <a:blip r:embed="rId5">
            <a:alphaModFix/>
          </a:blip>
          <a:srcRect/>
          <a:stretch/>
        </p:blipFill>
        <p:spPr>
          <a:xfrm>
            <a:off x="469900" y="6039443"/>
            <a:ext cx="1422400" cy="374057"/>
          </a:xfrm>
          <a:prstGeom prst="rect">
            <a:avLst/>
          </a:prstGeom>
          <a:noFill/>
          <a:ln>
            <a:noFill/>
          </a:ln>
        </p:spPr>
      </p:pic>
      <p:pic>
        <p:nvPicPr>
          <p:cNvPr id="185" name="Google Shape;185;p1"/>
          <p:cNvPicPr preferRelativeResize="0"/>
          <p:nvPr/>
        </p:nvPicPr>
        <p:blipFill rotWithShape="1">
          <a:blip r:embed="rId4">
            <a:alphaModFix/>
          </a:blip>
          <a:srcRect/>
          <a:stretch/>
        </p:blipFill>
        <p:spPr>
          <a:xfrm rot="10800000">
            <a:off x="4646407" y="1250389"/>
            <a:ext cx="133127" cy="19347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 descr="A low angle view of a building&#10;&#10;AI-generated content may be incorrect."/>
          <p:cNvPicPr preferRelativeResize="0">
            <a:picLocks noGrp="1"/>
          </p:cNvPicPr>
          <p:nvPr>
            <p:ph type="pic" idx="3"/>
          </p:nvPr>
        </p:nvPicPr>
        <p:blipFill rotWithShape="1">
          <a:blip r:embed="rId3"/>
          <a:srcRect l="20399" r="20399"/>
          <a:stretch/>
        </p:blipFill>
        <p:spPr>
          <a:xfrm>
            <a:off x="6778627" y="0"/>
            <a:ext cx="5413373" cy="6858000"/>
          </a:xfrm>
          <a:prstGeom prst="rect">
            <a:avLst/>
          </a:prstGeom>
          <a:solidFill>
            <a:schemeClr val="accent2"/>
          </a:solidFill>
          <a:ln>
            <a:noFill/>
          </a:ln>
        </p:spPr>
      </p:pic>
      <p:sp>
        <p:nvSpPr>
          <p:cNvPr id="191" name="Google Shape;191;p2"/>
          <p:cNvSpPr/>
          <p:nvPr/>
        </p:nvSpPr>
        <p:spPr>
          <a:xfrm>
            <a:off x="6780212" y="-27543"/>
            <a:ext cx="5413373" cy="6858301"/>
          </a:xfrm>
          <a:prstGeom prst="rect">
            <a:avLst/>
          </a:prstGeom>
          <a:gradFill>
            <a:gsLst>
              <a:gs pos="0">
                <a:srgbClr val="000000">
                  <a:alpha val="784"/>
                </a:srgbClr>
              </a:gs>
              <a:gs pos="100000">
                <a:srgbClr val="000000">
                  <a:alpha val="92549"/>
                </a:srgbClr>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3" name="Google Shape;193;p2"/>
          <p:cNvSpPr txBox="1">
            <a:spLocks noGrp="1"/>
          </p:cNvSpPr>
          <p:nvPr>
            <p:ph type="body" idx="2"/>
          </p:nvPr>
        </p:nvSpPr>
        <p:spPr>
          <a:xfrm>
            <a:off x="469899" y="428625"/>
            <a:ext cx="3681413" cy="239713"/>
          </a:xfrm>
          <a:prstGeom prst="rect">
            <a:avLst/>
          </a:prstGeom>
          <a:noFill/>
          <a:ln>
            <a:noFill/>
          </a:ln>
        </p:spPr>
        <p:txBody>
          <a:bodyPr spcFirstLastPara="1" wrap="square" lIns="0" tIns="0" rIns="0" bIns="0" anchor="t" anchorCtr="0">
            <a:noAutofit/>
          </a:bodyPr>
          <a:lstStyle/>
          <a:p>
            <a:pPr marL="0" lvl="0" indent="0">
              <a:lnSpc>
                <a:spcPct val="168000"/>
              </a:lnSpc>
              <a:buSzPts val="1000"/>
            </a:pPr>
            <a:r>
              <a:rPr lang="en-GB" dirty="0"/>
              <a:t>MANAGED LIFECYCLE IT SERVICE</a:t>
            </a:r>
            <a:endParaRPr dirty="0"/>
          </a:p>
        </p:txBody>
      </p:sp>
      <p:sp>
        <p:nvSpPr>
          <p:cNvPr id="194" name="Google Shape;194;p2"/>
          <p:cNvSpPr txBox="1">
            <a:spLocks noGrp="1"/>
          </p:cNvSpPr>
          <p:nvPr>
            <p:ph type="body" idx="4"/>
          </p:nvPr>
        </p:nvSpPr>
        <p:spPr>
          <a:xfrm>
            <a:off x="469899" y="1364189"/>
            <a:ext cx="6098049" cy="4633488"/>
          </a:xfrm>
          <a:prstGeom prst="rect">
            <a:avLst/>
          </a:prstGeom>
          <a:noFill/>
          <a:ln>
            <a:noFill/>
          </a:ln>
        </p:spPr>
        <p:txBody>
          <a:bodyPr spcFirstLastPara="1" wrap="square" lIns="0" tIns="0" rIns="0" bIns="0" anchor="t" anchorCtr="0">
            <a:noAutofit/>
          </a:bodyPr>
          <a:lstStyle/>
          <a:p>
            <a:pPr marL="0" indent="0">
              <a:lnSpc>
                <a:spcPct val="150000"/>
              </a:lnSpc>
            </a:pPr>
            <a:r>
              <a:rPr lang="en-GB" sz="1400" b="1" dirty="0">
                <a:latin typeface="Host Grotesk" panose="020B0604020202020204" charset="0"/>
              </a:rPr>
              <a:t>Is your IT department overwhelmed with managing employee transitions?</a:t>
            </a:r>
            <a:r>
              <a:rPr lang="en-GB" sz="1400" dirty="0">
                <a:latin typeface="Host Grotesk" panose="020B0604020202020204" charset="0"/>
              </a:rPr>
              <a:t> </a:t>
            </a:r>
          </a:p>
          <a:p>
            <a:pPr marL="0" indent="0">
              <a:lnSpc>
                <a:spcPct val="150000"/>
              </a:lnSpc>
            </a:pPr>
            <a:r>
              <a:rPr lang="en-GB" sz="1400" dirty="0">
                <a:latin typeface="Host Grotesk" panose="020B0604020202020204" charset="0"/>
              </a:rPr>
              <a:t>Cybit, in partnership with Cameo, offers a streamlined solution.</a:t>
            </a:r>
            <a:endParaRPr lang="en-GB" sz="1400" b="1" dirty="0">
              <a:latin typeface="Host Grotesk" panose="020B0604020202020204" charset="0"/>
            </a:endParaRPr>
          </a:p>
          <a:p>
            <a:pPr marL="0" indent="0">
              <a:lnSpc>
                <a:spcPct val="150000"/>
              </a:lnSpc>
            </a:pPr>
            <a:endParaRPr lang="en-GB" sz="1400" b="1" dirty="0">
              <a:latin typeface="Host Grotesk" panose="020B0604020202020204" charset="0"/>
            </a:endParaRPr>
          </a:p>
          <a:p>
            <a:pPr marL="0" indent="0">
              <a:lnSpc>
                <a:spcPct val="150000"/>
              </a:lnSpc>
            </a:pPr>
            <a:r>
              <a:rPr lang="en-GB" sz="1400" b="1" dirty="0">
                <a:latin typeface="Host Grotesk" panose="020B0604020202020204" charset="0"/>
              </a:rPr>
              <a:t>Overview</a:t>
            </a:r>
            <a:endParaRPr lang="en-GB" sz="1400" dirty="0">
              <a:latin typeface="Host Grotesk" panose="020B0604020202020204" charset="0"/>
            </a:endParaRPr>
          </a:p>
          <a:p>
            <a:pPr marL="0" indent="0">
              <a:lnSpc>
                <a:spcPct val="150000"/>
              </a:lnSpc>
            </a:pPr>
            <a:r>
              <a:rPr lang="en-GB" sz="1400" dirty="0">
                <a:latin typeface="Host Grotesk" panose="020B0604020202020204" charset="0"/>
              </a:rPr>
              <a:t>Cybit, in partnership with Cameo, offers a Joiners, Movers, and Leavers (JML) service designed to streamline employee transitions and reduce the burden on your IT team. </a:t>
            </a:r>
          </a:p>
          <a:p>
            <a:pPr marL="0" indent="0">
              <a:lnSpc>
                <a:spcPct val="150000"/>
              </a:lnSpc>
            </a:pPr>
            <a:r>
              <a:rPr lang="en-GB" sz="1400" dirty="0">
                <a:latin typeface="Host Grotesk" panose="020B0604020202020204" charset="0"/>
              </a:rPr>
              <a:t>This scalable and cost-effective solution covers everything from secure device setup and configuration to inventory management, repairs, and recycling. </a:t>
            </a:r>
          </a:p>
          <a:p>
            <a:pPr marL="0" indent="0">
              <a:lnSpc>
                <a:spcPct val="150000"/>
              </a:lnSpc>
            </a:pPr>
            <a:r>
              <a:rPr lang="en-GB" sz="1400" dirty="0">
                <a:latin typeface="Host Grotesk" panose="020B0604020202020204" charset="0"/>
              </a:rPr>
              <a:t>We deliver IT lifecycle services that are simple, secure, and sustainable.</a:t>
            </a:r>
          </a:p>
          <a:p>
            <a:pPr marL="0" indent="0">
              <a:lnSpc>
                <a:spcPct val="150000"/>
              </a:lnSpc>
            </a:pPr>
            <a:endParaRPr lang="en-GB" sz="1400" dirty="0">
              <a:latin typeface="Host Grotesk" panose="020B0604020202020204" charset="0"/>
            </a:endParaRPr>
          </a:p>
        </p:txBody>
      </p:sp>
      <p:sp>
        <p:nvSpPr>
          <p:cNvPr id="197" name="Google Shape;197;p2"/>
          <p:cNvSpPr txBox="1"/>
          <p:nvPr/>
        </p:nvSpPr>
        <p:spPr>
          <a:xfrm>
            <a:off x="7690186" y="1946638"/>
            <a:ext cx="1746940" cy="9175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200"/>
              <a:buFont typeface="Arial"/>
              <a:buNone/>
            </a:pPr>
            <a:endParaRPr sz="1200" b="0" i="0" u="none" strike="noStrike" cap="none">
              <a:solidFill>
                <a:schemeClr val="lt1"/>
              </a:solidFill>
              <a:latin typeface="Host Grotesk Light"/>
              <a:ea typeface="Host Grotesk Light"/>
              <a:cs typeface="Host Grotesk Light"/>
              <a:sym typeface="Host Grotesk Light"/>
            </a:endParaRPr>
          </a:p>
        </p:txBody>
      </p:sp>
      <p:sp>
        <p:nvSpPr>
          <p:cNvPr id="199" name="Google Shape;199;p2"/>
          <p:cNvSpPr/>
          <p:nvPr/>
        </p:nvSpPr>
        <p:spPr>
          <a:xfrm>
            <a:off x="0" y="6766633"/>
            <a:ext cx="12192000" cy="127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 name="Google Shape;195;p2">
            <a:extLst>
              <a:ext uri="{FF2B5EF4-FFF2-40B4-BE49-F238E27FC236}">
                <a16:creationId xmlns:a16="http://schemas.microsoft.com/office/drawing/2014/main" id="{B749450A-C0C0-853A-23BC-99A3B860EB44}"/>
              </a:ext>
            </a:extLst>
          </p:cNvPr>
          <p:cNvSpPr txBox="1">
            <a:spLocks/>
          </p:cNvSpPr>
          <p:nvPr/>
        </p:nvSpPr>
        <p:spPr>
          <a:xfrm>
            <a:off x="7291263" y="2175414"/>
            <a:ext cx="4310743" cy="30951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1428"/>
              </a:lnSpc>
              <a:spcBef>
                <a:spcPts val="0"/>
              </a:spcBef>
              <a:spcAft>
                <a:spcPts val="0"/>
              </a:spcAft>
              <a:buClr>
                <a:schemeClr val="lt1"/>
              </a:buClr>
              <a:buSzPts val="1400"/>
              <a:buFont typeface="Arial"/>
              <a:buNone/>
              <a:defRPr sz="1400" b="1" i="0" u="none" strike="noStrike" cap="none">
                <a:solidFill>
                  <a:schemeClr val="lt1"/>
                </a:solidFill>
                <a:latin typeface="Host Grotesk"/>
                <a:ea typeface="Host Grotesk"/>
                <a:cs typeface="Host Grotesk"/>
                <a:sym typeface="Host Grotesk"/>
              </a:defRPr>
            </a:lvl1pPr>
            <a:lvl2pPr marL="914400" marR="0" lvl="1"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2pPr>
            <a:lvl3pPr marL="1371600" marR="0" lvl="2"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3pPr>
            <a:lvl4pPr marL="1828800" marR="0" lvl="3"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4pPr>
            <a:lvl5pPr marL="2286000" marR="0" lvl="4"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a:t>KEY DELIVERABLES</a:t>
            </a:r>
            <a:endParaRPr lang="en-GB" dirty="0"/>
          </a:p>
        </p:txBody>
      </p:sp>
      <p:sp>
        <p:nvSpPr>
          <p:cNvPr id="5" name="Google Shape;196;p2">
            <a:extLst>
              <a:ext uri="{FF2B5EF4-FFF2-40B4-BE49-F238E27FC236}">
                <a16:creationId xmlns:a16="http://schemas.microsoft.com/office/drawing/2014/main" id="{F332D765-9C33-76C0-18DB-F5E57295268C}"/>
              </a:ext>
            </a:extLst>
          </p:cNvPr>
          <p:cNvSpPr txBox="1">
            <a:spLocks/>
          </p:cNvSpPr>
          <p:nvPr/>
        </p:nvSpPr>
        <p:spPr>
          <a:xfrm>
            <a:off x="7180694" y="2776215"/>
            <a:ext cx="4421312" cy="36991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04800" algn="l" rtl="0">
              <a:lnSpc>
                <a:spcPct val="118333"/>
              </a:lnSpc>
              <a:spcBef>
                <a:spcPts val="0"/>
              </a:spcBef>
              <a:spcAft>
                <a:spcPts val="0"/>
              </a:spcAft>
              <a:buClr>
                <a:schemeClr val="lt1"/>
              </a:buClr>
              <a:buSzPts val="1200"/>
              <a:buFont typeface="Arial"/>
              <a:buChar char="•"/>
              <a:defRPr sz="1200" b="0" i="0" u="none" strike="noStrike" cap="none">
                <a:solidFill>
                  <a:schemeClr val="lt1"/>
                </a:solidFill>
                <a:latin typeface="Host Grotesk"/>
                <a:ea typeface="Host Grotesk"/>
                <a:cs typeface="Host Grotesk"/>
                <a:sym typeface="Host Grotesk"/>
              </a:defRPr>
            </a:lvl1pPr>
            <a:lvl2pPr marL="914400" marR="0" lvl="1"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2pPr>
            <a:lvl3pPr marL="1371600" marR="0" lvl="2"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3pPr>
            <a:lvl4pPr marL="1828800" marR="0" lvl="3"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4pPr>
            <a:lvl5pPr marL="2286000" marR="0" lvl="4" indent="-228600" algn="l" rtl="0">
              <a:lnSpc>
                <a:spcPct val="129090"/>
              </a:lnSpc>
              <a:spcBef>
                <a:spcPts val="0"/>
              </a:spcBef>
              <a:spcAft>
                <a:spcPts val="0"/>
              </a:spcAft>
              <a:buClr>
                <a:schemeClr val="accent1"/>
              </a:buClr>
              <a:buSzPts val="1100"/>
              <a:buFont typeface="Arial"/>
              <a:buNone/>
              <a:defRPr sz="1100" b="0" i="0" u="none" strike="noStrike" cap="none">
                <a:solidFill>
                  <a:schemeClr val="accent1"/>
                </a:solidFill>
                <a:latin typeface="Plus Jakarta Sans"/>
                <a:ea typeface="Plus Jakarta Sans"/>
                <a:cs typeface="Plus Jakarta Sans"/>
                <a:sym typeface="Plus Jakart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GB" b="1" dirty="0"/>
              <a:t>Streamlined Employee Transitions:</a:t>
            </a:r>
            <a:r>
              <a:rPr lang="en-GB" dirty="0"/>
              <a:t> Ensure smooth and efficient onboarding, role changes, and offboarding.</a:t>
            </a:r>
          </a:p>
          <a:p>
            <a:pPr marL="152400" lvl="0" indent="0">
              <a:buNone/>
            </a:pPr>
            <a:endParaRPr lang="en-GB" dirty="0"/>
          </a:p>
          <a:p>
            <a:pPr lvl="0"/>
            <a:r>
              <a:rPr lang="en-GB" b="1" dirty="0"/>
              <a:t>Increased Productivity:</a:t>
            </a:r>
            <a:r>
              <a:rPr lang="en-GB" dirty="0"/>
              <a:t> Provide employees with the right tools and systems from day one.</a:t>
            </a:r>
          </a:p>
          <a:p>
            <a:pPr lvl="0"/>
            <a:endParaRPr lang="en-GB" dirty="0"/>
          </a:p>
          <a:p>
            <a:pPr lvl="0"/>
            <a:r>
              <a:rPr lang="en-GB" b="1" dirty="0"/>
              <a:t>Reduced IT Burden:</a:t>
            </a:r>
            <a:r>
              <a:rPr lang="en-GB" dirty="0"/>
              <a:t> Free up your IT team to focus on strategic initiatives.</a:t>
            </a:r>
          </a:p>
          <a:p>
            <a:pPr lvl="0"/>
            <a:endParaRPr lang="en-GB" dirty="0"/>
          </a:p>
          <a:p>
            <a:pPr lvl="0"/>
            <a:r>
              <a:rPr lang="en-GB" b="1" dirty="0"/>
              <a:t>Cost Reduction:</a:t>
            </a:r>
            <a:r>
              <a:rPr lang="en-GB" dirty="0"/>
              <a:t> Eliminate internal operational costs associated with JML processes.</a:t>
            </a:r>
          </a:p>
          <a:p>
            <a:pPr lvl="0"/>
            <a:endParaRPr lang="en-GB" dirty="0"/>
          </a:p>
          <a:p>
            <a:pPr lvl="0"/>
            <a:r>
              <a:rPr lang="en-GB" b="1" dirty="0"/>
              <a:t>Data Security and Compliance:</a:t>
            </a:r>
            <a:r>
              <a:rPr lang="en-GB" dirty="0"/>
              <a:t> Ensure secure data handling and compliance with regulations.</a:t>
            </a:r>
          </a:p>
          <a:p>
            <a:pPr lvl="0"/>
            <a:endParaRPr lang="en-GB" dirty="0"/>
          </a:p>
          <a:p>
            <a:pPr lvl="0"/>
            <a:r>
              <a:rPr lang="en-GB" b="1" dirty="0"/>
              <a:t>Sustainable Practices:</a:t>
            </a:r>
            <a:r>
              <a:rPr lang="en-GB" dirty="0"/>
              <a:t> Promote environmentally responsible disposal of legacy equipment.</a:t>
            </a:r>
          </a:p>
          <a:p>
            <a:pPr marL="171450" indent="-95250">
              <a:lnSpc>
                <a:spcPct val="150000"/>
              </a:lnSpc>
              <a:buFont typeface="Arial"/>
              <a:buNone/>
            </a:pPr>
            <a:endParaRPr lang="en-GB" dirty="0"/>
          </a:p>
        </p:txBody>
      </p:sp>
      <p:cxnSp>
        <p:nvCxnSpPr>
          <p:cNvPr id="6" name="Google Shape;198;p2">
            <a:extLst>
              <a:ext uri="{FF2B5EF4-FFF2-40B4-BE49-F238E27FC236}">
                <a16:creationId xmlns:a16="http://schemas.microsoft.com/office/drawing/2014/main" id="{84521AD6-9B64-4471-73DC-F957D0912D6D}"/>
              </a:ext>
            </a:extLst>
          </p:cNvPr>
          <p:cNvCxnSpPr>
            <a:cxnSpLocks/>
          </p:cNvCxnSpPr>
          <p:nvPr/>
        </p:nvCxnSpPr>
        <p:spPr>
          <a:xfrm>
            <a:off x="7291263" y="2543290"/>
            <a:ext cx="3627563" cy="0"/>
          </a:xfrm>
          <a:prstGeom prst="straightConnector1">
            <a:avLst/>
          </a:prstGeom>
          <a:noFill/>
          <a:ln w="12700" cap="flat" cmpd="sng">
            <a:solidFill>
              <a:schemeClr val="lt1"/>
            </a:solidFill>
            <a:prstDash val="solid"/>
            <a:miter lim="800000"/>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4"/>
          <p:cNvSpPr>
            <a:spLocks noGrp="1" noRot="1" noMove="1" noResize="1" noEditPoints="1" noAdjustHandles="1" noChangeArrowheads="1" noChangeShapeType="1"/>
          </p:cNvSpPr>
          <p:nvPr/>
        </p:nvSpPr>
        <p:spPr>
          <a:xfrm>
            <a:off x="0" y="-91668"/>
            <a:ext cx="12193585" cy="6858301"/>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7" name="Google Shape;237;p4"/>
          <p:cNvSpPr txBox="1">
            <a:spLocks noGrp="1"/>
          </p:cNvSpPr>
          <p:nvPr>
            <p:ph type="body" idx="1"/>
          </p:nvPr>
        </p:nvSpPr>
        <p:spPr>
          <a:xfrm>
            <a:off x="469899" y="445781"/>
            <a:ext cx="3695701" cy="222047"/>
          </a:xfrm>
          <a:prstGeom prst="rect">
            <a:avLst/>
          </a:prstGeom>
          <a:noFill/>
          <a:ln>
            <a:noFill/>
          </a:ln>
        </p:spPr>
        <p:txBody>
          <a:bodyPr spcFirstLastPara="1" wrap="square" lIns="0" tIns="0" rIns="0" bIns="0" anchor="t" anchorCtr="0">
            <a:noAutofit/>
          </a:bodyPr>
          <a:lstStyle/>
          <a:p>
            <a:pPr marL="0" lvl="0" indent="0">
              <a:lnSpc>
                <a:spcPct val="168000"/>
              </a:lnSpc>
              <a:buClr>
                <a:schemeClr val="dk2"/>
              </a:buClr>
              <a:buSzPts val="1000"/>
            </a:pPr>
            <a:r>
              <a:rPr lang="en-GB" dirty="0"/>
              <a:t>MANAGED LIFECYCLE IT SERVICE</a:t>
            </a:r>
            <a:endParaRPr dirty="0"/>
          </a:p>
        </p:txBody>
      </p:sp>
      <p:sp>
        <p:nvSpPr>
          <p:cNvPr id="238" name="Google Shape;238;p4"/>
          <p:cNvSpPr txBox="1">
            <a:spLocks noGrp="1"/>
          </p:cNvSpPr>
          <p:nvPr>
            <p:ph type="body" idx="3"/>
          </p:nvPr>
        </p:nvSpPr>
        <p:spPr>
          <a:xfrm>
            <a:off x="3404835" y="2750088"/>
            <a:ext cx="2523206" cy="958402"/>
          </a:xfrm>
          <a:prstGeom prst="rect">
            <a:avLst/>
          </a:prstGeom>
          <a:noFill/>
          <a:ln>
            <a:noFill/>
          </a:ln>
        </p:spPr>
        <p:txBody>
          <a:bodyPr spcFirstLastPara="1" wrap="square" lIns="0" tIns="0" rIns="0" bIns="0" anchor="t" anchorCtr="0">
            <a:noAutofit/>
          </a:bodyPr>
          <a:lstStyle/>
          <a:p>
            <a:pPr marL="0" indent="0"/>
            <a:r>
              <a:rPr lang="en-GB" dirty="0">
                <a:latin typeface="Host Grotesk" panose="020B0604020202020204" charset="0"/>
              </a:rPr>
              <a:t>Device Repairs: </a:t>
            </a:r>
          </a:p>
          <a:p>
            <a:pPr marL="0" indent="0"/>
            <a:r>
              <a:rPr lang="en-GB" b="0" dirty="0">
                <a:latin typeface="Host Grotesk" panose="020B0604020202020204" charset="0"/>
              </a:rPr>
              <a:t>Extend device lifespan and reduce the need for new purchases.</a:t>
            </a:r>
          </a:p>
          <a:p>
            <a:pPr marL="0" lvl="0" indent="0"/>
            <a:endParaRPr dirty="0"/>
          </a:p>
        </p:txBody>
      </p:sp>
      <p:sp>
        <p:nvSpPr>
          <p:cNvPr id="239" name="Google Shape;239;p4"/>
          <p:cNvSpPr txBox="1">
            <a:spLocks noGrp="1"/>
          </p:cNvSpPr>
          <p:nvPr>
            <p:ph type="body" idx="4"/>
          </p:nvPr>
        </p:nvSpPr>
        <p:spPr>
          <a:xfrm>
            <a:off x="3391792" y="1899201"/>
            <a:ext cx="2523206" cy="919781"/>
          </a:xfrm>
          <a:prstGeom prst="rect">
            <a:avLst/>
          </a:prstGeom>
          <a:noFill/>
          <a:ln>
            <a:noFill/>
          </a:ln>
        </p:spPr>
        <p:txBody>
          <a:bodyPr spcFirstLastPara="1" wrap="square" lIns="0" tIns="0" rIns="0" bIns="0" anchor="t" anchorCtr="0">
            <a:noAutofit/>
          </a:bodyPr>
          <a:lstStyle/>
          <a:p>
            <a:pPr marL="0" indent="0"/>
            <a:r>
              <a:rPr lang="en-GB" dirty="0">
                <a:latin typeface="Host Grotesk" panose="020B0604020202020204" charset="0"/>
              </a:rPr>
              <a:t>Secure IT Lifecycle Management: </a:t>
            </a:r>
            <a:r>
              <a:rPr lang="en-GB" b="0" dirty="0">
                <a:latin typeface="Host Grotesk" panose="020B0604020202020204" charset="0"/>
              </a:rPr>
              <a:t>Secure handling of IT assets throughout their lifecycle.</a:t>
            </a:r>
          </a:p>
          <a:p>
            <a:pPr marL="0" lvl="0" indent="0"/>
            <a:endParaRPr dirty="0"/>
          </a:p>
        </p:txBody>
      </p:sp>
      <p:sp>
        <p:nvSpPr>
          <p:cNvPr id="240" name="Google Shape;240;p4"/>
          <p:cNvSpPr txBox="1">
            <a:spLocks noGrp="1"/>
          </p:cNvSpPr>
          <p:nvPr>
            <p:ph type="body" idx="5"/>
          </p:nvPr>
        </p:nvSpPr>
        <p:spPr>
          <a:xfrm>
            <a:off x="492704" y="1899201"/>
            <a:ext cx="2523206" cy="642229"/>
          </a:xfrm>
          <a:prstGeom prst="rect">
            <a:avLst/>
          </a:prstGeom>
          <a:noFill/>
          <a:ln>
            <a:noFill/>
          </a:ln>
        </p:spPr>
        <p:txBody>
          <a:bodyPr spcFirstLastPara="1" wrap="square" lIns="0" tIns="0" rIns="0" bIns="0" anchor="t" anchorCtr="0">
            <a:noAutofit/>
          </a:bodyPr>
          <a:lstStyle/>
          <a:p>
            <a:pPr marL="0" indent="0"/>
            <a:r>
              <a:rPr lang="en-GB" dirty="0">
                <a:latin typeface="Host Grotesk" panose="020B0604020202020204" charset="0"/>
              </a:rPr>
              <a:t>End-to-End Service: </a:t>
            </a:r>
            <a:r>
              <a:rPr lang="en-GB" b="0" dirty="0">
                <a:latin typeface="Host Grotesk" panose="020B0604020202020204" charset="0"/>
              </a:rPr>
              <a:t>Comprehensive management of the entire JML process.</a:t>
            </a:r>
          </a:p>
          <a:p>
            <a:pPr marL="0" lvl="0" indent="0"/>
            <a:endParaRPr dirty="0"/>
          </a:p>
        </p:txBody>
      </p:sp>
      <p:sp>
        <p:nvSpPr>
          <p:cNvPr id="241" name="Google Shape;241;p4"/>
          <p:cNvSpPr txBox="1">
            <a:spLocks noGrp="1"/>
          </p:cNvSpPr>
          <p:nvPr>
            <p:ph type="body" idx="6"/>
          </p:nvPr>
        </p:nvSpPr>
        <p:spPr>
          <a:xfrm>
            <a:off x="504888" y="2751437"/>
            <a:ext cx="2523206" cy="881649"/>
          </a:xfrm>
          <a:prstGeom prst="rect">
            <a:avLst/>
          </a:prstGeom>
          <a:noFill/>
          <a:ln>
            <a:noFill/>
          </a:ln>
        </p:spPr>
        <p:txBody>
          <a:bodyPr spcFirstLastPara="1" wrap="square" lIns="0" tIns="0" rIns="0" bIns="0" anchor="t" anchorCtr="0">
            <a:noAutofit/>
          </a:bodyPr>
          <a:lstStyle/>
          <a:p>
            <a:pPr marL="0" indent="0"/>
            <a:r>
              <a:rPr lang="en-GB" dirty="0">
                <a:latin typeface="Host Grotesk" panose="020B0604020202020204" charset="0"/>
              </a:rPr>
              <a:t>Inventory Management: </a:t>
            </a:r>
          </a:p>
          <a:p>
            <a:pPr marL="0" indent="0"/>
            <a:r>
              <a:rPr lang="en-GB" b="0" dirty="0">
                <a:latin typeface="Host Grotesk" panose="020B0604020202020204" charset="0"/>
              </a:rPr>
              <a:t>Accurate tracking and management of IT assets.</a:t>
            </a:r>
          </a:p>
          <a:p>
            <a:pPr marL="0" lvl="0" indent="0"/>
            <a:endParaRPr dirty="0"/>
          </a:p>
        </p:txBody>
      </p:sp>
      <p:sp>
        <p:nvSpPr>
          <p:cNvPr id="245" name="Google Shape;245;p4"/>
          <p:cNvSpPr txBox="1">
            <a:spLocks noGrp="1"/>
          </p:cNvSpPr>
          <p:nvPr>
            <p:ph type="body" idx="13"/>
          </p:nvPr>
        </p:nvSpPr>
        <p:spPr>
          <a:xfrm>
            <a:off x="504888" y="1143230"/>
            <a:ext cx="3695701" cy="222047"/>
          </a:xfrm>
          <a:prstGeom prst="rect">
            <a:avLst/>
          </a:prstGeom>
          <a:noFill/>
          <a:ln>
            <a:noFill/>
          </a:ln>
        </p:spPr>
        <p:txBody>
          <a:bodyPr spcFirstLastPara="1" wrap="square" lIns="0" tIns="0" rIns="0" bIns="0" anchor="t" anchorCtr="0">
            <a:noAutofit/>
          </a:bodyPr>
          <a:lstStyle/>
          <a:p>
            <a:pPr marL="0" lvl="0" indent="0" algn="l" rtl="0">
              <a:lnSpc>
                <a:spcPct val="101428"/>
              </a:lnSpc>
              <a:spcBef>
                <a:spcPts val="0"/>
              </a:spcBef>
              <a:spcAft>
                <a:spcPts val="0"/>
              </a:spcAft>
              <a:buClr>
                <a:schemeClr val="lt1"/>
              </a:buClr>
              <a:buSzPts val="1400"/>
              <a:buFont typeface="Arial"/>
              <a:buNone/>
            </a:pPr>
            <a:r>
              <a:rPr lang="en-GB" dirty="0"/>
              <a:t>KEY FEATURES</a:t>
            </a:r>
            <a:endParaRPr dirty="0"/>
          </a:p>
        </p:txBody>
      </p:sp>
      <p:sp>
        <p:nvSpPr>
          <p:cNvPr id="248" name="Google Shape;248;p4"/>
          <p:cNvSpPr txBox="1">
            <a:spLocks noGrp="1"/>
          </p:cNvSpPr>
          <p:nvPr>
            <p:ph type="body" idx="16"/>
          </p:nvPr>
        </p:nvSpPr>
        <p:spPr>
          <a:xfrm>
            <a:off x="9189968" y="1899202"/>
            <a:ext cx="2523206" cy="919780"/>
          </a:xfrm>
          <a:prstGeom prst="rect">
            <a:avLst/>
          </a:prstGeom>
          <a:noFill/>
          <a:ln>
            <a:noFill/>
          </a:ln>
        </p:spPr>
        <p:txBody>
          <a:bodyPr spcFirstLastPara="1" wrap="square" lIns="0" tIns="0" rIns="0" bIns="0" anchor="t" anchorCtr="0">
            <a:noAutofit/>
          </a:bodyPr>
          <a:lstStyle/>
          <a:p>
            <a:pPr marL="0" indent="0"/>
            <a:r>
              <a:rPr lang="en-GB" dirty="0">
                <a:latin typeface="Host Grotesk" panose="020B0604020202020204" charset="0"/>
              </a:rPr>
              <a:t>Device Staging and Imaging: </a:t>
            </a:r>
            <a:r>
              <a:rPr lang="en-GB" b="0" dirty="0">
                <a:latin typeface="Host Grotesk" panose="020B0604020202020204" charset="0"/>
              </a:rPr>
              <a:t>Streamlined device preparation and deployment.</a:t>
            </a:r>
          </a:p>
          <a:p>
            <a:pPr marL="0" lvl="0" indent="0"/>
            <a:endParaRPr lang="en-GB" dirty="0">
              <a:latin typeface="Host Grotesk"/>
            </a:endParaRPr>
          </a:p>
        </p:txBody>
      </p:sp>
      <p:sp>
        <p:nvSpPr>
          <p:cNvPr id="249" name="Google Shape;249;p4"/>
          <p:cNvSpPr txBox="1">
            <a:spLocks noGrp="1"/>
          </p:cNvSpPr>
          <p:nvPr>
            <p:ph type="body" idx="17"/>
          </p:nvPr>
        </p:nvSpPr>
        <p:spPr>
          <a:xfrm>
            <a:off x="6290880" y="1899202"/>
            <a:ext cx="2523206" cy="792773"/>
          </a:xfrm>
          <a:prstGeom prst="rect">
            <a:avLst/>
          </a:prstGeom>
          <a:noFill/>
          <a:ln>
            <a:noFill/>
          </a:ln>
        </p:spPr>
        <p:txBody>
          <a:bodyPr spcFirstLastPara="1" wrap="square" lIns="0" tIns="0" rIns="0" bIns="0" anchor="t" anchorCtr="0">
            <a:noAutofit/>
          </a:bodyPr>
          <a:lstStyle/>
          <a:p>
            <a:pPr marL="0" indent="0"/>
            <a:r>
              <a:rPr lang="en-GB" dirty="0">
                <a:latin typeface="Host Grotesk" panose="020B0604020202020204" charset="0"/>
              </a:rPr>
              <a:t>Pre-configuration: </a:t>
            </a:r>
          </a:p>
          <a:p>
            <a:pPr marL="0" indent="0"/>
            <a:r>
              <a:rPr lang="en-GB" b="0" dirty="0">
                <a:latin typeface="Host Grotesk" panose="020B0604020202020204" charset="0"/>
              </a:rPr>
              <a:t>Efficient setup of devices before deployment.</a:t>
            </a:r>
          </a:p>
          <a:p>
            <a:pPr marL="0" lvl="0" indent="0"/>
            <a:endParaRPr dirty="0"/>
          </a:p>
        </p:txBody>
      </p:sp>
      <p:cxnSp>
        <p:nvCxnSpPr>
          <p:cNvPr id="255" name="Google Shape;255;p4"/>
          <p:cNvCxnSpPr/>
          <p:nvPr/>
        </p:nvCxnSpPr>
        <p:spPr>
          <a:xfrm>
            <a:off x="491608" y="1757036"/>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6" name="Google Shape;256;p4"/>
          <p:cNvCxnSpPr/>
          <p:nvPr/>
        </p:nvCxnSpPr>
        <p:spPr>
          <a:xfrm>
            <a:off x="3390075" y="1757036"/>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7" name="Google Shape;257;p4"/>
          <p:cNvCxnSpPr/>
          <p:nvPr/>
        </p:nvCxnSpPr>
        <p:spPr>
          <a:xfrm>
            <a:off x="6309323" y="1757036"/>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8" name="Google Shape;258;p4"/>
          <p:cNvCxnSpPr/>
          <p:nvPr/>
        </p:nvCxnSpPr>
        <p:spPr>
          <a:xfrm>
            <a:off x="9178253" y="1757036"/>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9" name="Google Shape;259;p4"/>
          <p:cNvCxnSpPr/>
          <p:nvPr/>
        </p:nvCxnSpPr>
        <p:spPr>
          <a:xfrm>
            <a:off x="491608" y="261121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0" name="Google Shape;260;p4"/>
          <p:cNvCxnSpPr/>
          <p:nvPr/>
        </p:nvCxnSpPr>
        <p:spPr>
          <a:xfrm>
            <a:off x="3404835" y="261121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1" name="Google Shape;261;p4"/>
          <p:cNvCxnSpPr/>
          <p:nvPr/>
        </p:nvCxnSpPr>
        <p:spPr>
          <a:xfrm>
            <a:off x="6324083" y="261121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2" name="Google Shape;262;p4"/>
          <p:cNvCxnSpPr/>
          <p:nvPr/>
        </p:nvCxnSpPr>
        <p:spPr>
          <a:xfrm>
            <a:off x="9193013" y="261121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3" name="Google Shape;263;p4"/>
          <p:cNvCxnSpPr/>
          <p:nvPr/>
        </p:nvCxnSpPr>
        <p:spPr>
          <a:xfrm>
            <a:off x="491608" y="345916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4" name="Google Shape;264;p4"/>
          <p:cNvCxnSpPr/>
          <p:nvPr/>
        </p:nvCxnSpPr>
        <p:spPr>
          <a:xfrm>
            <a:off x="3404835" y="3459160"/>
            <a:ext cx="2389505" cy="0"/>
          </a:xfrm>
          <a:prstGeom prst="straightConnector1">
            <a:avLst/>
          </a:prstGeom>
          <a:noFill/>
          <a:ln w="9525" cap="flat" cmpd="sng">
            <a:solidFill>
              <a:schemeClr val="lt1"/>
            </a:solidFill>
            <a:prstDash val="solid"/>
            <a:miter lim="800000"/>
            <a:headEnd type="none" w="sm" len="sm"/>
            <a:tailEnd type="none" w="sm" len="sm"/>
          </a:ln>
        </p:spPr>
      </p:cxnSp>
      <p:sp>
        <p:nvSpPr>
          <p:cNvPr id="271" name="Google Shape;271;p4"/>
          <p:cNvSpPr/>
          <p:nvPr/>
        </p:nvSpPr>
        <p:spPr>
          <a:xfrm>
            <a:off x="0" y="6766633"/>
            <a:ext cx="12192000" cy="127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 name="Google Shape;238;p4">
            <a:extLst>
              <a:ext uri="{FF2B5EF4-FFF2-40B4-BE49-F238E27FC236}">
                <a16:creationId xmlns:a16="http://schemas.microsoft.com/office/drawing/2014/main" id="{FA6B973A-1A7E-EDD7-F892-F293C1298CCC}"/>
              </a:ext>
            </a:extLst>
          </p:cNvPr>
          <p:cNvSpPr txBox="1">
            <a:spLocks/>
          </p:cNvSpPr>
          <p:nvPr/>
        </p:nvSpPr>
        <p:spPr>
          <a:xfrm>
            <a:off x="9204729" y="2750088"/>
            <a:ext cx="2523206" cy="9584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1200"/>
              <a:buFont typeface="Arial"/>
              <a:buNone/>
              <a:defRPr sz="1200" b="1" i="0" u="none" strike="noStrike" cap="none">
                <a:solidFill>
                  <a:schemeClr val="lt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dirty="0">
                <a:latin typeface="Host Grotesk" panose="020B0604020202020204" charset="0"/>
              </a:rPr>
              <a:t>Validated Data Erasure: </a:t>
            </a:r>
          </a:p>
          <a:p>
            <a:pPr marL="0" indent="0"/>
            <a:r>
              <a:rPr lang="en-GB" b="0" dirty="0">
                <a:latin typeface="Host Grotesk" panose="020B0604020202020204" charset="0"/>
              </a:rPr>
              <a:t>Ensure complete and secure removal of data from devices.</a:t>
            </a:r>
          </a:p>
          <a:p>
            <a:pPr marL="0" indent="0"/>
            <a:endParaRPr lang="en-GB" dirty="0"/>
          </a:p>
        </p:txBody>
      </p:sp>
      <p:sp>
        <p:nvSpPr>
          <p:cNvPr id="19" name="Google Shape;241;p4">
            <a:extLst>
              <a:ext uri="{FF2B5EF4-FFF2-40B4-BE49-F238E27FC236}">
                <a16:creationId xmlns:a16="http://schemas.microsoft.com/office/drawing/2014/main" id="{9BFE0F34-AB85-97DA-8549-E9983A4C5DBC}"/>
              </a:ext>
            </a:extLst>
          </p:cNvPr>
          <p:cNvSpPr txBox="1">
            <a:spLocks/>
          </p:cNvSpPr>
          <p:nvPr/>
        </p:nvSpPr>
        <p:spPr>
          <a:xfrm>
            <a:off x="6304782" y="2751437"/>
            <a:ext cx="2523206" cy="88164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1200"/>
              <a:buFont typeface="Arial"/>
              <a:buNone/>
              <a:defRPr sz="1200" b="1" i="0" u="none" strike="noStrike" cap="none">
                <a:solidFill>
                  <a:schemeClr val="lt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dirty="0">
                <a:latin typeface="Host Grotesk" panose="020B0604020202020204" charset="0"/>
              </a:rPr>
              <a:t>Secure Collection: </a:t>
            </a:r>
          </a:p>
          <a:p>
            <a:pPr marL="0" indent="0"/>
            <a:r>
              <a:rPr lang="en-GB" b="0" dirty="0">
                <a:latin typeface="Host Grotesk" panose="020B0604020202020204" charset="0"/>
              </a:rPr>
              <a:t>Safe and compliant collection of IT equipment.</a:t>
            </a:r>
          </a:p>
          <a:p>
            <a:pPr marL="0" indent="0"/>
            <a:endParaRPr lang="en-GB" dirty="0"/>
          </a:p>
        </p:txBody>
      </p:sp>
      <p:cxnSp>
        <p:nvCxnSpPr>
          <p:cNvPr id="20" name="Google Shape;263;p4">
            <a:extLst>
              <a:ext uri="{FF2B5EF4-FFF2-40B4-BE49-F238E27FC236}">
                <a16:creationId xmlns:a16="http://schemas.microsoft.com/office/drawing/2014/main" id="{B60DC512-6CE4-570A-DABF-22625716FD3B}"/>
              </a:ext>
            </a:extLst>
          </p:cNvPr>
          <p:cNvCxnSpPr/>
          <p:nvPr/>
        </p:nvCxnSpPr>
        <p:spPr>
          <a:xfrm>
            <a:off x="6291502" y="345916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1" name="Google Shape;264;p4">
            <a:extLst>
              <a:ext uri="{FF2B5EF4-FFF2-40B4-BE49-F238E27FC236}">
                <a16:creationId xmlns:a16="http://schemas.microsoft.com/office/drawing/2014/main" id="{904FA063-9442-A39D-8075-A9BE98F60DBC}"/>
              </a:ext>
            </a:extLst>
          </p:cNvPr>
          <p:cNvCxnSpPr/>
          <p:nvPr/>
        </p:nvCxnSpPr>
        <p:spPr>
          <a:xfrm>
            <a:off x="9204729" y="3459160"/>
            <a:ext cx="2389505" cy="0"/>
          </a:xfrm>
          <a:prstGeom prst="straightConnector1">
            <a:avLst/>
          </a:prstGeom>
          <a:noFill/>
          <a:ln w="9525" cap="flat" cmpd="sng">
            <a:solidFill>
              <a:schemeClr val="lt1"/>
            </a:solidFill>
            <a:prstDash val="solid"/>
            <a:miter lim="800000"/>
            <a:headEnd type="none" w="sm" len="sm"/>
            <a:tailEnd type="none" w="sm" len="sm"/>
          </a:ln>
        </p:spPr>
      </p:cxnSp>
      <p:sp>
        <p:nvSpPr>
          <p:cNvPr id="22" name="Google Shape;238;p4">
            <a:extLst>
              <a:ext uri="{FF2B5EF4-FFF2-40B4-BE49-F238E27FC236}">
                <a16:creationId xmlns:a16="http://schemas.microsoft.com/office/drawing/2014/main" id="{468FFF29-4079-34C5-7AEA-B74CB45594FE}"/>
              </a:ext>
            </a:extLst>
          </p:cNvPr>
          <p:cNvSpPr txBox="1">
            <a:spLocks/>
          </p:cNvSpPr>
          <p:nvPr/>
        </p:nvSpPr>
        <p:spPr>
          <a:xfrm>
            <a:off x="3404835" y="3594584"/>
            <a:ext cx="2523206" cy="9584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1200"/>
              <a:buFont typeface="Arial"/>
              <a:buNone/>
              <a:defRPr sz="1200" b="1" i="0" u="none" strike="noStrike" cap="none">
                <a:solidFill>
                  <a:schemeClr val="lt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dirty="0">
                <a:latin typeface="Host Grotesk" panose="020B0604020202020204" charset="0"/>
              </a:rPr>
              <a:t>Bundled Pricing: </a:t>
            </a:r>
          </a:p>
          <a:p>
            <a:pPr marL="0" indent="0"/>
            <a:r>
              <a:rPr lang="en-GB" b="0" dirty="0">
                <a:latin typeface="Host Grotesk" panose="020B0604020202020204" charset="0"/>
              </a:rPr>
              <a:t>Fixed cost per transaction for transparent budgeting.</a:t>
            </a:r>
          </a:p>
          <a:p>
            <a:pPr marL="0" indent="0"/>
            <a:endParaRPr lang="en-GB" dirty="0"/>
          </a:p>
        </p:txBody>
      </p:sp>
      <p:sp>
        <p:nvSpPr>
          <p:cNvPr id="23" name="Google Shape;241;p4">
            <a:extLst>
              <a:ext uri="{FF2B5EF4-FFF2-40B4-BE49-F238E27FC236}">
                <a16:creationId xmlns:a16="http://schemas.microsoft.com/office/drawing/2014/main" id="{E20332E6-066B-E963-DD57-AB66A00D19A9}"/>
              </a:ext>
            </a:extLst>
          </p:cNvPr>
          <p:cNvSpPr txBox="1">
            <a:spLocks/>
          </p:cNvSpPr>
          <p:nvPr/>
        </p:nvSpPr>
        <p:spPr>
          <a:xfrm>
            <a:off x="504888" y="3595933"/>
            <a:ext cx="2523206" cy="88164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1200"/>
              <a:buFont typeface="Arial"/>
              <a:buNone/>
              <a:defRPr sz="1200" b="1" i="0" u="none" strike="noStrike" cap="none">
                <a:solidFill>
                  <a:schemeClr val="lt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dirty="0">
                <a:latin typeface="Host Grotesk" panose="020B0604020202020204" charset="0"/>
              </a:rPr>
              <a:t>Legacy Equipment Recycling: </a:t>
            </a:r>
            <a:r>
              <a:rPr lang="en-GB" b="0" dirty="0">
                <a:latin typeface="Host Grotesk" panose="020B0604020202020204" charset="0"/>
              </a:rPr>
              <a:t>Environmentally responsible disposal of old equipment.</a:t>
            </a:r>
          </a:p>
          <a:p>
            <a:pPr marL="0" indent="0"/>
            <a:endParaRPr lang="en-GB" dirty="0"/>
          </a:p>
        </p:txBody>
      </p:sp>
      <p:cxnSp>
        <p:nvCxnSpPr>
          <p:cNvPr id="24" name="Google Shape;263;p4">
            <a:extLst>
              <a:ext uri="{FF2B5EF4-FFF2-40B4-BE49-F238E27FC236}">
                <a16:creationId xmlns:a16="http://schemas.microsoft.com/office/drawing/2014/main" id="{2D1C85BC-8188-D476-E347-6FAF44138920}"/>
              </a:ext>
            </a:extLst>
          </p:cNvPr>
          <p:cNvCxnSpPr/>
          <p:nvPr/>
        </p:nvCxnSpPr>
        <p:spPr>
          <a:xfrm>
            <a:off x="491608" y="4303656"/>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 name="Google Shape;264;p4">
            <a:extLst>
              <a:ext uri="{FF2B5EF4-FFF2-40B4-BE49-F238E27FC236}">
                <a16:creationId xmlns:a16="http://schemas.microsoft.com/office/drawing/2014/main" id="{2B2BCE3A-77E6-7744-0227-C085BC5DF6B4}"/>
              </a:ext>
            </a:extLst>
          </p:cNvPr>
          <p:cNvCxnSpPr/>
          <p:nvPr/>
        </p:nvCxnSpPr>
        <p:spPr>
          <a:xfrm>
            <a:off x="3404835" y="4303656"/>
            <a:ext cx="2389505" cy="0"/>
          </a:xfrm>
          <a:prstGeom prst="straightConnector1">
            <a:avLst/>
          </a:prstGeom>
          <a:noFill/>
          <a:ln w="9525" cap="flat" cmpd="sng">
            <a:solidFill>
              <a:schemeClr val="lt1"/>
            </a:solidFill>
            <a:prstDash val="solid"/>
            <a:miter lim="800000"/>
            <a:headEnd type="none" w="sm" len="sm"/>
            <a:tailEnd type="none" w="sm" len="sm"/>
          </a:ln>
        </p:spPr>
      </p:cxnSp>
      <p:sp>
        <p:nvSpPr>
          <p:cNvPr id="26" name="Google Shape;238;p4">
            <a:extLst>
              <a:ext uri="{FF2B5EF4-FFF2-40B4-BE49-F238E27FC236}">
                <a16:creationId xmlns:a16="http://schemas.microsoft.com/office/drawing/2014/main" id="{500E823A-0420-7D88-4568-EA63CBDB2F64}"/>
              </a:ext>
            </a:extLst>
          </p:cNvPr>
          <p:cNvSpPr txBox="1">
            <a:spLocks/>
          </p:cNvSpPr>
          <p:nvPr/>
        </p:nvSpPr>
        <p:spPr>
          <a:xfrm>
            <a:off x="9204729" y="3594584"/>
            <a:ext cx="2523206" cy="9584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1200"/>
              <a:buFont typeface="Arial"/>
              <a:buNone/>
              <a:defRPr sz="1200" b="1" i="0" u="none" strike="noStrike" cap="none">
                <a:solidFill>
                  <a:schemeClr val="lt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dirty="0">
                <a:latin typeface="Host Grotesk" panose="020B0604020202020204" charset="0"/>
              </a:rPr>
              <a:t>Simple System Integration: </a:t>
            </a:r>
            <a:r>
              <a:rPr lang="en-GB" b="0" dirty="0">
                <a:latin typeface="Host Grotesk" panose="020B0604020202020204" charset="0"/>
              </a:rPr>
              <a:t>Seamless integration with existing systems.</a:t>
            </a:r>
          </a:p>
          <a:p>
            <a:pPr marL="0" indent="0"/>
            <a:endParaRPr lang="en-GB" dirty="0"/>
          </a:p>
        </p:txBody>
      </p:sp>
      <p:sp>
        <p:nvSpPr>
          <p:cNvPr id="27" name="Google Shape;241;p4">
            <a:extLst>
              <a:ext uri="{FF2B5EF4-FFF2-40B4-BE49-F238E27FC236}">
                <a16:creationId xmlns:a16="http://schemas.microsoft.com/office/drawing/2014/main" id="{019CD42C-E937-2CFA-6125-4B1E330D3C65}"/>
              </a:ext>
            </a:extLst>
          </p:cNvPr>
          <p:cNvSpPr txBox="1">
            <a:spLocks/>
          </p:cNvSpPr>
          <p:nvPr/>
        </p:nvSpPr>
        <p:spPr>
          <a:xfrm>
            <a:off x="6304782" y="3595933"/>
            <a:ext cx="2523206" cy="88164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1200"/>
              <a:buFont typeface="Arial"/>
              <a:buNone/>
              <a:defRPr sz="1200" b="1" i="0" u="none" strike="noStrike" cap="none">
                <a:solidFill>
                  <a:schemeClr val="lt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dirty="0">
                <a:latin typeface="Host Grotesk" panose="020B0604020202020204" charset="0"/>
              </a:rPr>
              <a:t>Broad Geographic Coverage: </a:t>
            </a:r>
            <a:r>
              <a:rPr lang="en-GB" b="0" dirty="0">
                <a:latin typeface="Host Grotesk" panose="020B0604020202020204" charset="0"/>
              </a:rPr>
              <a:t>Service available across the UK, Ireland, and Mainland Europe.</a:t>
            </a:r>
          </a:p>
          <a:p>
            <a:pPr marL="0" indent="0"/>
            <a:endParaRPr lang="en-GB" dirty="0"/>
          </a:p>
        </p:txBody>
      </p:sp>
      <p:cxnSp>
        <p:nvCxnSpPr>
          <p:cNvPr id="28" name="Google Shape;263;p4">
            <a:extLst>
              <a:ext uri="{FF2B5EF4-FFF2-40B4-BE49-F238E27FC236}">
                <a16:creationId xmlns:a16="http://schemas.microsoft.com/office/drawing/2014/main" id="{CAA319FC-8D6C-ADDE-32B1-8B48EB1EEA30}"/>
              </a:ext>
            </a:extLst>
          </p:cNvPr>
          <p:cNvCxnSpPr/>
          <p:nvPr/>
        </p:nvCxnSpPr>
        <p:spPr>
          <a:xfrm>
            <a:off x="6291502" y="4303656"/>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9" name="Google Shape;264;p4">
            <a:extLst>
              <a:ext uri="{FF2B5EF4-FFF2-40B4-BE49-F238E27FC236}">
                <a16:creationId xmlns:a16="http://schemas.microsoft.com/office/drawing/2014/main" id="{F97B4281-0B1D-4455-991D-28CA0BC04E98}"/>
              </a:ext>
            </a:extLst>
          </p:cNvPr>
          <p:cNvCxnSpPr/>
          <p:nvPr/>
        </p:nvCxnSpPr>
        <p:spPr>
          <a:xfrm>
            <a:off x="9204729" y="4303656"/>
            <a:ext cx="2389505" cy="0"/>
          </a:xfrm>
          <a:prstGeom prst="straightConnector1">
            <a:avLst/>
          </a:prstGeom>
          <a:noFill/>
          <a:ln w="9525" cap="flat" cmpd="sng">
            <a:solidFill>
              <a:schemeClr val="lt1"/>
            </a:solidFill>
            <a:prstDash val="solid"/>
            <a:miter lim="800000"/>
            <a:headEnd type="none" w="sm" len="sm"/>
            <a:tailEnd type="none" w="sm" len="sm"/>
          </a:ln>
        </p:spPr>
      </p:cxnSp>
      <p:sp>
        <p:nvSpPr>
          <p:cNvPr id="39" name="Google Shape;238;p4">
            <a:extLst>
              <a:ext uri="{FF2B5EF4-FFF2-40B4-BE49-F238E27FC236}">
                <a16:creationId xmlns:a16="http://schemas.microsoft.com/office/drawing/2014/main" id="{390E1C15-0719-7175-43C2-CE588603B7A4}"/>
              </a:ext>
            </a:extLst>
          </p:cNvPr>
          <p:cNvSpPr txBox="1">
            <a:spLocks/>
          </p:cNvSpPr>
          <p:nvPr/>
        </p:nvSpPr>
        <p:spPr>
          <a:xfrm>
            <a:off x="3391554" y="4484810"/>
            <a:ext cx="2704445" cy="9584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1200"/>
              <a:buFont typeface="Arial"/>
              <a:buNone/>
              <a:defRPr sz="1200" b="1" i="0" u="none" strike="noStrike" cap="none">
                <a:solidFill>
                  <a:schemeClr val="lt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sz="1150" dirty="0">
                <a:latin typeface="Host Grotesk" panose="020B0604020202020204" charset="0"/>
              </a:rPr>
              <a:t>Dedicated Service Delivery Manager: </a:t>
            </a:r>
          </a:p>
          <a:p>
            <a:pPr marL="0" indent="0"/>
            <a:r>
              <a:rPr lang="en-GB" sz="1150" b="0" dirty="0">
                <a:latin typeface="Host Grotesk" panose="020B0604020202020204" charset="0"/>
              </a:rPr>
              <a:t>Continuous oversight and reporting.</a:t>
            </a:r>
          </a:p>
          <a:p>
            <a:pPr marL="0" indent="0"/>
            <a:endParaRPr lang="en-GB" dirty="0"/>
          </a:p>
        </p:txBody>
      </p:sp>
      <p:sp>
        <p:nvSpPr>
          <p:cNvPr id="40" name="Google Shape;241;p4">
            <a:extLst>
              <a:ext uri="{FF2B5EF4-FFF2-40B4-BE49-F238E27FC236}">
                <a16:creationId xmlns:a16="http://schemas.microsoft.com/office/drawing/2014/main" id="{E1F9FF1A-585D-FCFB-7C5B-17F5DA580636}"/>
              </a:ext>
            </a:extLst>
          </p:cNvPr>
          <p:cNvSpPr txBox="1">
            <a:spLocks/>
          </p:cNvSpPr>
          <p:nvPr/>
        </p:nvSpPr>
        <p:spPr>
          <a:xfrm>
            <a:off x="491608" y="4486159"/>
            <a:ext cx="2523206" cy="88164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1200"/>
              <a:buFont typeface="Arial"/>
              <a:buNone/>
              <a:defRPr sz="1200" b="1" i="0" u="none" strike="noStrike" cap="none">
                <a:solidFill>
                  <a:schemeClr val="lt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dirty="0">
                <a:latin typeface="Host Grotesk" panose="020B0604020202020204" charset="0"/>
              </a:rPr>
              <a:t>Flexible SLAs: </a:t>
            </a:r>
          </a:p>
          <a:p>
            <a:pPr marL="0" indent="0"/>
            <a:r>
              <a:rPr lang="en-GB" b="0" dirty="0">
                <a:latin typeface="Host Grotesk" panose="020B0604020202020204" charset="0"/>
              </a:rPr>
              <a:t>Customisable service level agreements.</a:t>
            </a:r>
          </a:p>
          <a:p>
            <a:pPr marL="0" indent="0"/>
            <a:endParaRPr lang="en-GB" dirty="0"/>
          </a:p>
        </p:txBody>
      </p:sp>
      <p:cxnSp>
        <p:nvCxnSpPr>
          <p:cNvPr id="41" name="Google Shape;263;p4">
            <a:extLst>
              <a:ext uri="{FF2B5EF4-FFF2-40B4-BE49-F238E27FC236}">
                <a16:creationId xmlns:a16="http://schemas.microsoft.com/office/drawing/2014/main" id="{C5D9AFCB-1036-C72F-C3E8-C1DDF431AB09}"/>
              </a:ext>
            </a:extLst>
          </p:cNvPr>
          <p:cNvCxnSpPr/>
          <p:nvPr/>
        </p:nvCxnSpPr>
        <p:spPr>
          <a:xfrm>
            <a:off x="478328" y="5193882"/>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42" name="Google Shape;264;p4">
            <a:extLst>
              <a:ext uri="{FF2B5EF4-FFF2-40B4-BE49-F238E27FC236}">
                <a16:creationId xmlns:a16="http://schemas.microsoft.com/office/drawing/2014/main" id="{E85C38A5-FD5C-7020-1EA4-5C6A988BBC67}"/>
              </a:ext>
            </a:extLst>
          </p:cNvPr>
          <p:cNvCxnSpPr/>
          <p:nvPr/>
        </p:nvCxnSpPr>
        <p:spPr>
          <a:xfrm>
            <a:off x="3391555" y="5193882"/>
            <a:ext cx="2389505" cy="0"/>
          </a:xfrm>
          <a:prstGeom prst="straightConnector1">
            <a:avLst/>
          </a:prstGeom>
          <a:noFill/>
          <a:ln w="9525" cap="flat" cmpd="sng">
            <a:solidFill>
              <a:schemeClr val="lt1"/>
            </a:solidFill>
            <a:prstDash val="solid"/>
            <a:miter lim="800000"/>
            <a:headEnd type="none" w="sm" len="sm"/>
            <a:tailEnd type="none" w="sm" len="sm"/>
          </a:ln>
        </p:spPr>
      </p:cxnSp>
      <p:sp>
        <p:nvSpPr>
          <p:cNvPr id="43" name="Google Shape;238;p4">
            <a:extLst>
              <a:ext uri="{FF2B5EF4-FFF2-40B4-BE49-F238E27FC236}">
                <a16:creationId xmlns:a16="http://schemas.microsoft.com/office/drawing/2014/main" id="{4E4D61D0-86DB-612A-0721-16BADDFAB342}"/>
              </a:ext>
            </a:extLst>
          </p:cNvPr>
          <p:cNvSpPr txBox="1">
            <a:spLocks/>
          </p:cNvSpPr>
          <p:nvPr/>
        </p:nvSpPr>
        <p:spPr>
          <a:xfrm>
            <a:off x="9191449" y="4484810"/>
            <a:ext cx="2523206" cy="9584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1200"/>
              <a:buFont typeface="Arial"/>
              <a:buNone/>
              <a:defRPr sz="1200" b="1" i="0" u="none" strike="noStrike" cap="none">
                <a:solidFill>
                  <a:schemeClr val="lt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dirty="0">
                <a:latin typeface="Host Grotesk" panose="020B0604020202020204" charset="0"/>
              </a:rPr>
              <a:t>Secure Operations: </a:t>
            </a:r>
          </a:p>
          <a:p>
            <a:pPr marL="0" indent="0"/>
            <a:r>
              <a:rPr lang="en-GB" b="0" dirty="0">
                <a:latin typeface="Host Grotesk" panose="020B0604020202020204" charset="0"/>
              </a:rPr>
              <a:t>Ensuring the security of your data and devices.</a:t>
            </a:r>
          </a:p>
          <a:p>
            <a:pPr marL="0" indent="0"/>
            <a:endParaRPr lang="en-GB" dirty="0"/>
          </a:p>
        </p:txBody>
      </p:sp>
      <p:sp>
        <p:nvSpPr>
          <p:cNvPr id="44" name="Google Shape;241;p4">
            <a:extLst>
              <a:ext uri="{FF2B5EF4-FFF2-40B4-BE49-F238E27FC236}">
                <a16:creationId xmlns:a16="http://schemas.microsoft.com/office/drawing/2014/main" id="{C086D4F6-7B1A-5DE1-B25E-35B941C87205}"/>
              </a:ext>
            </a:extLst>
          </p:cNvPr>
          <p:cNvSpPr txBox="1">
            <a:spLocks/>
          </p:cNvSpPr>
          <p:nvPr/>
        </p:nvSpPr>
        <p:spPr>
          <a:xfrm>
            <a:off x="6291502" y="4486159"/>
            <a:ext cx="2523206" cy="88164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1200"/>
              <a:buFont typeface="Arial"/>
              <a:buNone/>
              <a:defRPr sz="1200" b="1" i="0" u="none" strike="noStrike" cap="none">
                <a:solidFill>
                  <a:schemeClr val="lt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r>
              <a:rPr lang="en-GB" dirty="0">
                <a:latin typeface="Host Grotesk" panose="020B0604020202020204" charset="0"/>
              </a:rPr>
              <a:t>UK-Based Recycling Facility: </a:t>
            </a:r>
            <a:r>
              <a:rPr lang="en-GB" b="0" dirty="0">
                <a:latin typeface="Host Grotesk" panose="020B0604020202020204" charset="0"/>
              </a:rPr>
              <a:t>Environmentally responsible disposal of legacy equipment.</a:t>
            </a:r>
          </a:p>
          <a:p>
            <a:pPr marL="0" indent="0"/>
            <a:endParaRPr lang="en-GB" dirty="0"/>
          </a:p>
        </p:txBody>
      </p:sp>
      <p:cxnSp>
        <p:nvCxnSpPr>
          <p:cNvPr id="45" name="Google Shape;263;p4">
            <a:extLst>
              <a:ext uri="{FF2B5EF4-FFF2-40B4-BE49-F238E27FC236}">
                <a16:creationId xmlns:a16="http://schemas.microsoft.com/office/drawing/2014/main" id="{27316308-BC9C-31E4-1BCD-078938162F7A}"/>
              </a:ext>
            </a:extLst>
          </p:cNvPr>
          <p:cNvCxnSpPr/>
          <p:nvPr/>
        </p:nvCxnSpPr>
        <p:spPr>
          <a:xfrm>
            <a:off x="6278222" y="5193882"/>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46" name="Google Shape;264;p4">
            <a:extLst>
              <a:ext uri="{FF2B5EF4-FFF2-40B4-BE49-F238E27FC236}">
                <a16:creationId xmlns:a16="http://schemas.microsoft.com/office/drawing/2014/main" id="{76117FE0-494E-FB10-4645-BA2E06B330FC}"/>
              </a:ext>
            </a:extLst>
          </p:cNvPr>
          <p:cNvCxnSpPr/>
          <p:nvPr/>
        </p:nvCxnSpPr>
        <p:spPr>
          <a:xfrm>
            <a:off x="9191449" y="5193882"/>
            <a:ext cx="2389505"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6"/>
          <p:cNvSpPr txBox="1">
            <a:spLocks noGrp="1"/>
          </p:cNvSpPr>
          <p:nvPr>
            <p:ph type="body" idx="1"/>
          </p:nvPr>
        </p:nvSpPr>
        <p:spPr>
          <a:xfrm>
            <a:off x="469900" y="445781"/>
            <a:ext cx="3530600" cy="222047"/>
          </a:xfrm>
          <a:prstGeom prst="rect">
            <a:avLst/>
          </a:prstGeom>
          <a:noFill/>
          <a:ln>
            <a:noFill/>
          </a:ln>
        </p:spPr>
        <p:txBody>
          <a:bodyPr spcFirstLastPara="1" wrap="square" lIns="0" tIns="0" rIns="0" bIns="0" anchor="t" anchorCtr="0">
            <a:noAutofit/>
          </a:bodyPr>
          <a:lstStyle/>
          <a:p>
            <a:pPr marL="0" lvl="0" indent="0">
              <a:lnSpc>
                <a:spcPct val="168000"/>
              </a:lnSpc>
              <a:buSzPts val="1000"/>
            </a:pPr>
            <a:r>
              <a:rPr lang="en-GB" dirty="0"/>
              <a:t>MANAGED LIFECYCLE IT SERVICE</a:t>
            </a:r>
            <a:endParaRPr dirty="0"/>
          </a:p>
        </p:txBody>
      </p:sp>
      <p:sp>
        <p:nvSpPr>
          <p:cNvPr id="299" name="Google Shape;299;p6"/>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p>
            <a:pPr marL="0" lvl="0" indent="0" algn="l" rtl="0">
              <a:lnSpc>
                <a:spcPct val="101428"/>
              </a:lnSpc>
              <a:spcBef>
                <a:spcPts val="0"/>
              </a:spcBef>
              <a:spcAft>
                <a:spcPts val="0"/>
              </a:spcAft>
              <a:buClr>
                <a:schemeClr val="lt1"/>
              </a:buClr>
              <a:buSzPts val="1400"/>
              <a:buFont typeface="Arial"/>
              <a:buNone/>
            </a:pPr>
            <a:r>
              <a:rPr lang="en-GB"/>
              <a:t>WHY CYBIT?</a:t>
            </a:r>
            <a:endParaRPr/>
          </a:p>
          <a:p>
            <a:pPr marL="0" lvl="0" indent="0" algn="l" rtl="0">
              <a:lnSpc>
                <a:spcPct val="101428"/>
              </a:lnSpc>
              <a:spcBef>
                <a:spcPts val="0"/>
              </a:spcBef>
              <a:spcAft>
                <a:spcPts val="0"/>
              </a:spcAft>
              <a:buClr>
                <a:schemeClr val="lt1"/>
              </a:buClr>
              <a:buSzPts val="1400"/>
              <a:buFont typeface="Arial"/>
              <a:buNone/>
            </a:pPr>
            <a:endParaRPr/>
          </a:p>
        </p:txBody>
      </p:sp>
      <p:sp>
        <p:nvSpPr>
          <p:cNvPr id="300" name="Google Shape;300;p6"/>
          <p:cNvSpPr txBox="1">
            <a:spLocks noGrp="1"/>
          </p:cNvSpPr>
          <p:nvPr>
            <p:ph type="body" idx="3"/>
          </p:nvPr>
        </p:nvSpPr>
        <p:spPr>
          <a:xfrm>
            <a:off x="4259263" y="1219587"/>
            <a:ext cx="7462838" cy="833582"/>
          </a:xfrm>
          <a:prstGeom prst="rect">
            <a:avLst/>
          </a:prstGeom>
          <a:noFill/>
          <a:ln>
            <a:noFill/>
          </a:ln>
        </p:spPr>
        <p:txBody>
          <a:bodyPr spcFirstLastPara="1" wrap="square" lIns="0" tIns="0" rIns="0" bIns="0" anchor="t" anchorCtr="0">
            <a:noAutofit/>
          </a:bodyPr>
          <a:lstStyle/>
          <a:p>
            <a:pPr marL="0" indent="0"/>
            <a:r>
              <a:rPr lang="en-GB" dirty="0"/>
              <a:t>Cybit and Cameo have combined their expertise to deliver a comprehensive and reliable JML service. This partnership ensures seamless system integration, expert configuration and repair, and flexible service level agreements. Cybit provides the scale and reach, while Cameo contributes deep technical expertise and service delivery excellence.</a:t>
            </a:r>
          </a:p>
          <a:p>
            <a:pPr marL="0" lvl="0" indent="0" algn="l" rtl="0">
              <a:lnSpc>
                <a:spcPct val="100000"/>
              </a:lnSpc>
              <a:spcBef>
                <a:spcPts val="0"/>
              </a:spcBef>
              <a:spcAft>
                <a:spcPts val="0"/>
              </a:spcAft>
              <a:buClr>
                <a:schemeClr val="lt1"/>
              </a:buClr>
              <a:buSzPts val="1200"/>
              <a:buFont typeface="Arial"/>
              <a:buNone/>
            </a:pPr>
            <a:endParaRPr b="1" dirty="0">
              <a:latin typeface="Host Grotesk"/>
              <a:ea typeface="Host Grotesk"/>
              <a:cs typeface="Host Grotesk"/>
              <a:sym typeface="Host Grotesk"/>
            </a:endParaRPr>
          </a:p>
        </p:txBody>
      </p:sp>
      <p:sp>
        <p:nvSpPr>
          <p:cNvPr id="301" name="Google Shape;301;p6"/>
          <p:cNvSpPr txBox="1">
            <a:spLocks noGrp="1"/>
          </p:cNvSpPr>
          <p:nvPr>
            <p:ph type="body" idx="4"/>
          </p:nvPr>
        </p:nvSpPr>
        <p:spPr>
          <a:xfrm>
            <a:off x="839890" y="2673262"/>
            <a:ext cx="2788193" cy="833582"/>
          </a:xfrm>
          <a:prstGeom prst="rect">
            <a:avLst/>
          </a:prstGeom>
          <a:noFill/>
          <a:ln>
            <a:noFill/>
          </a:ln>
        </p:spPr>
        <p:txBody>
          <a:bodyPr spcFirstLastPara="1" wrap="square" lIns="0" tIns="0" rIns="0" bIns="0" anchor="t" anchorCtr="0">
            <a:noAutofit/>
          </a:bodyPr>
          <a:lstStyle/>
          <a:p>
            <a:pPr marL="0" indent="0">
              <a:buSzPts val="1000"/>
            </a:pPr>
            <a:r>
              <a:rPr lang="en-GB" sz="1200" b="1" dirty="0">
                <a:latin typeface="Host Grotesk" panose="020B0604020202020204" charset="0"/>
              </a:rPr>
              <a:t>Expertise and Partnership:</a:t>
            </a:r>
            <a:r>
              <a:rPr lang="en-GB" sz="1200" dirty="0">
                <a:latin typeface="Host Grotesk" panose="020B0604020202020204" charset="0"/>
              </a:rPr>
              <a:t> </a:t>
            </a:r>
          </a:p>
          <a:p>
            <a:pPr marL="0" indent="0">
              <a:buSzPts val="1000"/>
            </a:pPr>
            <a:r>
              <a:rPr lang="en-GB" sz="1200" dirty="0">
                <a:latin typeface="Host Grotesk" panose="020B0604020202020204" charset="0"/>
              </a:rPr>
              <a:t>Cybit and Cameo combine their expertise to deliver a comprehensive and reliable JML service.</a:t>
            </a:r>
          </a:p>
          <a:p>
            <a:pPr marL="0" lvl="0" indent="0" algn="l" rtl="0">
              <a:lnSpc>
                <a:spcPct val="100000"/>
              </a:lnSpc>
              <a:spcBef>
                <a:spcPts val="0"/>
              </a:spcBef>
              <a:spcAft>
                <a:spcPts val="0"/>
              </a:spcAft>
              <a:buClr>
                <a:schemeClr val="lt1"/>
              </a:buClr>
              <a:buSzPts val="1000"/>
              <a:buFont typeface="Arial"/>
              <a:buNone/>
            </a:pPr>
            <a:endParaRPr dirty="0"/>
          </a:p>
        </p:txBody>
      </p:sp>
      <p:sp>
        <p:nvSpPr>
          <p:cNvPr id="302" name="Google Shape;302;p6"/>
          <p:cNvSpPr txBox="1">
            <a:spLocks noGrp="1"/>
          </p:cNvSpPr>
          <p:nvPr>
            <p:ph type="body" idx="5"/>
          </p:nvPr>
        </p:nvSpPr>
        <p:spPr>
          <a:xfrm>
            <a:off x="4630223" y="2673262"/>
            <a:ext cx="2803292" cy="833582"/>
          </a:xfrm>
          <a:prstGeom prst="rect">
            <a:avLst/>
          </a:prstGeom>
          <a:noFill/>
          <a:ln>
            <a:noFill/>
          </a:ln>
        </p:spPr>
        <p:txBody>
          <a:bodyPr spcFirstLastPara="1" wrap="square" lIns="0" tIns="0" rIns="0" bIns="0" anchor="t" anchorCtr="0">
            <a:noAutofit/>
          </a:bodyPr>
          <a:lstStyle/>
          <a:p>
            <a:pPr marL="0" indent="0">
              <a:buSzPts val="1000"/>
            </a:pPr>
            <a:r>
              <a:rPr lang="en-GB" sz="1200" b="1" dirty="0">
                <a:latin typeface="Host Grotesk" panose="020B0604020202020204" charset="0"/>
              </a:rPr>
              <a:t>Scalability and Flexibility:</a:t>
            </a:r>
            <a:r>
              <a:rPr lang="en-GB" sz="1200" dirty="0">
                <a:latin typeface="Host Grotesk" panose="020B0604020202020204" charset="0"/>
              </a:rPr>
              <a:t> </a:t>
            </a:r>
          </a:p>
          <a:p>
            <a:pPr marL="0" indent="0">
              <a:buSzPts val="1000"/>
            </a:pPr>
            <a:r>
              <a:rPr lang="en-GB" sz="1200" dirty="0">
                <a:latin typeface="Host Grotesk" panose="020B0604020202020204" charset="0"/>
              </a:rPr>
              <a:t>The service is designed to be scalable and adaptable to organisations of all sizes.</a:t>
            </a:r>
          </a:p>
          <a:p>
            <a:pPr marL="0" lvl="0" indent="0" algn="l" rtl="0">
              <a:lnSpc>
                <a:spcPct val="100000"/>
              </a:lnSpc>
              <a:spcBef>
                <a:spcPts val="0"/>
              </a:spcBef>
              <a:spcAft>
                <a:spcPts val="0"/>
              </a:spcAft>
              <a:buClr>
                <a:schemeClr val="lt1"/>
              </a:buClr>
              <a:buSzPts val="1000"/>
              <a:buFont typeface="Arial"/>
              <a:buNone/>
            </a:pPr>
            <a:endParaRPr dirty="0"/>
          </a:p>
        </p:txBody>
      </p:sp>
      <p:sp>
        <p:nvSpPr>
          <p:cNvPr id="303" name="Google Shape;303;p6"/>
          <p:cNvSpPr txBox="1">
            <a:spLocks noGrp="1"/>
          </p:cNvSpPr>
          <p:nvPr>
            <p:ph type="body" idx="6"/>
          </p:nvPr>
        </p:nvSpPr>
        <p:spPr>
          <a:xfrm>
            <a:off x="8299140" y="2673262"/>
            <a:ext cx="2803292" cy="83358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000"/>
              <a:buFont typeface="Arial"/>
              <a:buNone/>
            </a:pPr>
            <a:r>
              <a:rPr lang="en-GB" sz="1200" b="1" dirty="0">
                <a:latin typeface="Host Grotesk" panose="020B0604020202020204" charset="0"/>
                <a:ea typeface="Host Grotesk SemiBold"/>
                <a:cs typeface="Host Grotesk SemiBold"/>
                <a:sym typeface="Host Grotesk SemiBold"/>
              </a:rPr>
              <a:t>Cost-Effectiveness: </a:t>
            </a:r>
            <a:br>
              <a:rPr lang="en-GB" sz="1200" b="1" dirty="0">
                <a:latin typeface="Host Grotesk" panose="020B0604020202020204" charset="0"/>
                <a:ea typeface="Host Grotesk SemiBold"/>
                <a:cs typeface="Host Grotesk SemiBold"/>
                <a:sym typeface="Host Grotesk SemiBold"/>
              </a:rPr>
            </a:br>
            <a:r>
              <a:rPr lang="en-GB" sz="1200" dirty="0">
                <a:latin typeface="Host Grotesk" panose="020B0604020202020204" charset="0"/>
                <a:ea typeface="Host Grotesk"/>
                <a:cs typeface="Host Grotesk"/>
                <a:sym typeface="Host Grotesk"/>
              </a:rPr>
              <a:t>Outsourcing JML processes reduces </a:t>
            </a:r>
            <a:br>
              <a:rPr lang="en-GB" sz="1200" dirty="0">
                <a:latin typeface="Host Grotesk" panose="020B0604020202020204" charset="0"/>
                <a:ea typeface="Host Grotesk"/>
                <a:cs typeface="Host Grotesk"/>
                <a:sym typeface="Host Grotesk"/>
              </a:rPr>
            </a:br>
            <a:r>
              <a:rPr lang="en-GB" sz="1200" dirty="0">
                <a:latin typeface="Host Grotesk" panose="020B0604020202020204" charset="0"/>
                <a:ea typeface="Host Grotesk"/>
                <a:cs typeface="Host Grotesk"/>
                <a:sym typeface="Host Grotesk"/>
              </a:rPr>
              <a:t>internal operational costs.</a:t>
            </a:r>
            <a:endParaRPr lang="en-GB" sz="1200" dirty="0">
              <a:latin typeface="Host Grotesk" panose="020B0604020202020204" charset="0"/>
            </a:endParaRPr>
          </a:p>
        </p:txBody>
      </p:sp>
      <p:sp>
        <p:nvSpPr>
          <p:cNvPr id="304" name="Google Shape;304;p6"/>
          <p:cNvSpPr txBox="1">
            <a:spLocks noGrp="1"/>
          </p:cNvSpPr>
          <p:nvPr>
            <p:ph type="body" idx="7"/>
          </p:nvPr>
        </p:nvSpPr>
        <p:spPr>
          <a:xfrm>
            <a:off x="839890" y="4479202"/>
            <a:ext cx="2906200" cy="833582"/>
          </a:xfrm>
          <a:prstGeom prst="rect">
            <a:avLst/>
          </a:prstGeom>
          <a:noFill/>
          <a:ln>
            <a:noFill/>
          </a:ln>
        </p:spPr>
        <p:txBody>
          <a:bodyPr spcFirstLastPara="1" wrap="square" lIns="0" tIns="0" rIns="0" bIns="0" anchor="t" anchorCtr="0">
            <a:noAutofit/>
          </a:bodyPr>
          <a:lstStyle/>
          <a:p>
            <a:pPr marL="0" indent="0">
              <a:buSzPts val="1000"/>
            </a:pPr>
            <a:r>
              <a:rPr lang="en-GB" sz="1200" b="1" dirty="0">
                <a:latin typeface="Host Grotesk" panose="020B0604020202020204" charset="0"/>
              </a:rPr>
              <a:t>Focus on Employee Experience:</a:t>
            </a:r>
            <a:r>
              <a:rPr lang="en-GB" sz="1200" dirty="0">
                <a:latin typeface="Host Grotesk" panose="020B0604020202020204" charset="0"/>
              </a:rPr>
              <a:t> </a:t>
            </a:r>
          </a:p>
          <a:p>
            <a:pPr marL="0" indent="0">
              <a:buSzPts val="1000"/>
            </a:pPr>
            <a:r>
              <a:rPr lang="en-GB" sz="1200" dirty="0">
                <a:latin typeface="Host Grotesk" panose="020B0604020202020204" charset="0"/>
              </a:rPr>
              <a:t>The service ensures a smooth and positive experience for employees during transitions.</a:t>
            </a:r>
          </a:p>
          <a:p>
            <a:pPr marL="0" lvl="0" indent="0" algn="l" rtl="0">
              <a:lnSpc>
                <a:spcPct val="100000"/>
              </a:lnSpc>
              <a:spcBef>
                <a:spcPts val="0"/>
              </a:spcBef>
              <a:spcAft>
                <a:spcPts val="0"/>
              </a:spcAft>
              <a:buClr>
                <a:schemeClr val="lt1"/>
              </a:buClr>
              <a:buSzPts val="1000"/>
              <a:buFont typeface="Arial"/>
              <a:buNone/>
            </a:pPr>
            <a:endParaRPr sz="1200" dirty="0">
              <a:latin typeface="Host Grotesk" panose="020B0604020202020204" charset="0"/>
            </a:endParaRPr>
          </a:p>
        </p:txBody>
      </p:sp>
      <p:sp>
        <p:nvSpPr>
          <p:cNvPr id="305" name="Google Shape;305;p6"/>
          <p:cNvSpPr txBox="1">
            <a:spLocks noGrp="1"/>
          </p:cNvSpPr>
          <p:nvPr>
            <p:ph type="body" idx="8"/>
          </p:nvPr>
        </p:nvSpPr>
        <p:spPr>
          <a:xfrm>
            <a:off x="4630222" y="4479202"/>
            <a:ext cx="3005017" cy="833582"/>
          </a:xfrm>
          <a:prstGeom prst="rect">
            <a:avLst/>
          </a:prstGeom>
          <a:noFill/>
          <a:ln>
            <a:noFill/>
          </a:ln>
        </p:spPr>
        <p:txBody>
          <a:bodyPr spcFirstLastPara="1" wrap="square" lIns="0" tIns="0" rIns="0" bIns="0" anchor="t" anchorCtr="0">
            <a:noAutofit/>
          </a:bodyPr>
          <a:lstStyle/>
          <a:p>
            <a:pPr marL="0" indent="0">
              <a:buSzPts val="1000"/>
            </a:pPr>
            <a:r>
              <a:rPr lang="en-GB" sz="1200" b="1" dirty="0">
                <a:latin typeface="Host Grotesk" panose="020B0604020202020204" charset="0"/>
              </a:rPr>
              <a:t>Commitment to Sustainability:</a:t>
            </a:r>
            <a:r>
              <a:rPr lang="en-GB" sz="1200" dirty="0">
                <a:latin typeface="Host Grotesk" panose="020B0604020202020204" charset="0"/>
              </a:rPr>
              <a:t> Environmentally responsible disposal of legacy equipment.</a:t>
            </a:r>
          </a:p>
          <a:p>
            <a:pPr marL="0" lvl="0" indent="0" algn="l" rtl="0">
              <a:lnSpc>
                <a:spcPct val="100000"/>
              </a:lnSpc>
              <a:spcBef>
                <a:spcPts val="0"/>
              </a:spcBef>
              <a:spcAft>
                <a:spcPts val="0"/>
              </a:spcAft>
              <a:buClr>
                <a:schemeClr val="lt1"/>
              </a:buClr>
              <a:buSzPts val="1000"/>
              <a:buFont typeface="Arial"/>
              <a:buNone/>
            </a:pPr>
            <a:endParaRPr dirty="0"/>
          </a:p>
        </p:txBody>
      </p:sp>
      <p:sp>
        <p:nvSpPr>
          <p:cNvPr id="306" name="Google Shape;306;p6"/>
          <p:cNvSpPr txBox="1">
            <a:spLocks noGrp="1"/>
          </p:cNvSpPr>
          <p:nvPr>
            <p:ph type="body" idx="9"/>
          </p:nvPr>
        </p:nvSpPr>
        <p:spPr>
          <a:xfrm>
            <a:off x="8299140" y="4479202"/>
            <a:ext cx="2803292" cy="833582"/>
          </a:xfrm>
          <a:prstGeom prst="rect">
            <a:avLst/>
          </a:prstGeom>
          <a:noFill/>
          <a:ln>
            <a:noFill/>
          </a:ln>
        </p:spPr>
        <p:txBody>
          <a:bodyPr spcFirstLastPara="1" wrap="square" lIns="0" tIns="0" rIns="0" bIns="0" anchor="t" anchorCtr="0">
            <a:noAutofit/>
          </a:bodyPr>
          <a:lstStyle/>
          <a:p>
            <a:pPr marL="0" indent="0">
              <a:buSzPts val="1000"/>
            </a:pPr>
            <a:r>
              <a:rPr lang="en-GB" sz="1200" b="1" dirty="0">
                <a:latin typeface="Host Grotesk" panose="020B0604020202020204" charset="0"/>
              </a:rPr>
              <a:t>Security and Compliance:</a:t>
            </a:r>
            <a:r>
              <a:rPr lang="en-GB" sz="1200" dirty="0">
                <a:latin typeface="Host Grotesk" panose="020B0604020202020204" charset="0"/>
              </a:rPr>
              <a:t> </a:t>
            </a:r>
          </a:p>
          <a:p>
            <a:pPr marL="0" indent="0">
              <a:buSzPts val="1000"/>
            </a:pPr>
            <a:r>
              <a:rPr lang="en-GB" sz="1200" dirty="0">
                <a:latin typeface="Host Grotesk" panose="020B0604020202020204" charset="0"/>
              </a:rPr>
              <a:t>Secure handling of data and adherence to relevant regulations.</a:t>
            </a:r>
          </a:p>
          <a:p>
            <a:pPr marL="0" lvl="0" indent="0" algn="l" rtl="0">
              <a:lnSpc>
                <a:spcPct val="100000"/>
              </a:lnSpc>
              <a:spcBef>
                <a:spcPts val="0"/>
              </a:spcBef>
              <a:spcAft>
                <a:spcPts val="0"/>
              </a:spcAft>
              <a:buClr>
                <a:schemeClr val="lt1"/>
              </a:buClr>
              <a:buSzPts val="1000"/>
              <a:buFont typeface="Arial"/>
              <a:buNone/>
            </a:pPr>
            <a:endParaRPr dirty="0"/>
          </a:p>
        </p:txBody>
      </p:sp>
      <p:sp>
        <p:nvSpPr>
          <p:cNvPr id="307" name="Google Shape;307;p6"/>
          <p:cNvSpPr/>
          <p:nvPr/>
        </p:nvSpPr>
        <p:spPr>
          <a:xfrm>
            <a:off x="0" y="6380989"/>
            <a:ext cx="12192000" cy="51264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8" name="Google Shape;308;p6"/>
          <p:cNvSpPr/>
          <p:nvPr/>
        </p:nvSpPr>
        <p:spPr>
          <a:xfrm>
            <a:off x="0" y="6051176"/>
            <a:ext cx="2017059" cy="84245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09" name="Google Shape;309;p6"/>
          <p:cNvPicPr preferRelativeResize="0"/>
          <p:nvPr/>
        </p:nvPicPr>
        <p:blipFill rotWithShape="1">
          <a:blip r:embed="rId3">
            <a:alphaModFix/>
          </a:blip>
          <a:srcRect/>
          <a:stretch/>
        </p:blipFill>
        <p:spPr>
          <a:xfrm>
            <a:off x="469900" y="6248079"/>
            <a:ext cx="1143747" cy="300778"/>
          </a:xfrm>
          <a:prstGeom prst="rect">
            <a:avLst/>
          </a:prstGeom>
          <a:noFill/>
          <a:ln>
            <a:noFill/>
          </a:ln>
        </p:spPr>
      </p:pic>
      <p:sp>
        <p:nvSpPr>
          <p:cNvPr id="310" name="Google Shape;310;p6"/>
          <p:cNvSpPr txBox="1"/>
          <p:nvPr/>
        </p:nvSpPr>
        <p:spPr>
          <a:xfrm>
            <a:off x="3093986" y="6463821"/>
            <a:ext cx="8663454" cy="236090"/>
          </a:xfrm>
          <a:prstGeom prst="rect">
            <a:avLst/>
          </a:prstGeom>
          <a:noFill/>
          <a:ln>
            <a:noFill/>
          </a:ln>
        </p:spPr>
        <p:txBody>
          <a:bodyPr spcFirstLastPara="1" wrap="square" lIns="0" tIns="0" rIns="0" bIns="0" anchor="t" anchorCtr="0">
            <a:spAutoFit/>
          </a:bodyPr>
          <a:lstStyle/>
          <a:p>
            <a:pPr marL="0" marR="0" lvl="0" indent="0" algn="r" rtl="0">
              <a:lnSpc>
                <a:spcPct val="186476"/>
              </a:lnSpc>
              <a:spcBef>
                <a:spcPts val="0"/>
              </a:spcBef>
              <a:spcAft>
                <a:spcPts val="0"/>
              </a:spcAft>
              <a:buNone/>
            </a:pPr>
            <a:r>
              <a:rPr lang="en-GB" sz="1050" b="0" i="0" u="none" strike="noStrike" cap="none">
                <a:solidFill>
                  <a:srgbClr val="191526"/>
                </a:solidFill>
                <a:latin typeface="Host Grotesk"/>
                <a:ea typeface="Host Grotesk"/>
                <a:cs typeface="Host Grotesk"/>
                <a:sym typeface="Host Grotesk"/>
              </a:rPr>
              <a:t>FIND OUT MORE → CONTACT HELLO@CYBIT.COM</a:t>
            </a:r>
            <a:endParaRPr/>
          </a:p>
        </p:txBody>
      </p:sp>
      <p:sp>
        <p:nvSpPr>
          <p:cNvPr id="3" name="TextBox 2">
            <a:extLst>
              <a:ext uri="{FF2B5EF4-FFF2-40B4-BE49-F238E27FC236}">
                <a16:creationId xmlns:a16="http://schemas.microsoft.com/office/drawing/2014/main" id="{6148CAFA-DB48-7121-23CC-2CBAC44DBA50}"/>
              </a:ext>
            </a:extLst>
          </p:cNvPr>
          <p:cNvSpPr txBox="1"/>
          <p:nvPr/>
        </p:nvSpPr>
        <p:spPr>
          <a:xfrm>
            <a:off x="3500283" y="5989805"/>
            <a:ext cx="8573729" cy="295337"/>
          </a:xfrm>
          <a:prstGeom prst="rect">
            <a:avLst/>
          </a:prstGeom>
          <a:noFill/>
        </p:spPr>
        <p:txBody>
          <a:bodyPr wrap="square">
            <a:spAutoFit/>
          </a:bodyPr>
          <a:lstStyle/>
          <a:p>
            <a:pPr lvl="0">
              <a:lnSpc>
                <a:spcPct val="115000"/>
              </a:lnSpc>
              <a:spcAft>
                <a:spcPts val="800"/>
              </a:spcAft>
              <a:buSzPts val="1000"/>
              <a:tabLst>
                <a:tab pos="457200" algn="l"/>
              </a:tabLst>
            </a:pPr>
            <a:r>
              <a:rPr lang="en-GB" sz="1200" kern="100" dirty="0">
                <a:solidFill>
                  <a:schemeClr val="bg1"/>
                </a:solidFill>
                <a:effectLst/>
                <a:latin typeface="Host Grotesk" panose="020B0604020202020204" charset="0"/>
                <a:ea typeface="Aptos" panose="020B0004020202020204" pitchFamily="34" charset="0"/>
                <a:cs typeface="Times New Roman" panose="02020603050405020304" pitchFamily="18" charset="0"/>
              </a:rPr>
              <a:t>Contact us today to discuss your JML needs and how Cybit and Cameo can help streamline your employee transitions.</a:t>
            </a:r>
            <a:endParaRPr lang="en-GB" kern="100" dirty="0">
              <a:solidFill>
                <a:schemeClr val="bg1"/>
              </a:solidFill>
              <a:effectLst/>
              <a:latin typeface="Host Grotesk" panose="020B0604020202020204" charset="0"/>
              <a:ea typeface="Aptos" panose="020B0004020202020204" pitchFamily="34"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Cybit_2025">
      <a:dk1>
        <a:srgbClr val="191526"/>
      </a:dk1>
      <a:lt1>
        <a:srgbClr val="FFFFFF"/>
      </a:lt1>
      <a:dk2>
        <a:srgbClr val="191526"/>
      </a:dk2>
      <a:lt2>
        <a:srgbClr val="EAEAEA"/>
      </a:lt2>
      <a:accent1>
        <a:srgbClr val="191526"/>
      </a:accent1>
      <a:accent2>
        <a:srgbClr val="EAEAEA"/>
      </a:accent2>
      <a:accent3>
        <a:srgbClr val="A2AD9D"/>
      </a:accent3>
      <a:accent4>
        <a:srgbClr val="8993AD"/>
      </a:accent4>
      <a:accent5>
        <a:srgbClr val="CDB281"/>
      </a:accent5>
      <a:accent6>
        <a:srgbClr val="BC906B"/>
      </a:accent6>
      <a:hlink>
        <a:srgbClr val="191526"/>
      </a:hlink>
      <a:folHlink>
        <a:srgbClr val="1915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F20DDA4682444A9BD0F79CDFB624F5" ma:contentTypeVersion="12" ma:contentTypeDescription="Create a new document." ma:contentTypeScope="" ma:versionID="e6707f7a74a85c5653c5883d3ba45fb1">
  <xsd:schema xmlns:xsd="http://www.w3.org/2001/XMLSchema" xmlns:xs="http://www.w3.org/2001/XMLSchema" xmlns:p="http://schemas.microsoft.com/office/2006/metadata/properties" xmlns:ns2="446bb1d1-9132-4d2a-b6a4-f56fe66fc4a9" xmlns:ns3="f3264935-fc1f-4b8e-b9fc-7170a8fb0512" targetNamespace="http://schemas.microsoft.com/office/2006/metadata/properties" ma:root="true" ma:fieldsID="1a48b1c7aad57e85e309dfe948cdebbd" ns2:_="" ns3:_="">
    <xsd:import namespace="446bb1d1-9132-4d2a-b6a4-f56fe66fc4a9"/>
    <xsd:import namespace="f3264935-fc1f-4b8e-b9fc-7170a8fb051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6bb1d1-9132-4d2a-b6a4-f56fe66fc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fb40926-c1b7-4584-af76-aab0515ba51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264935-fc1f-4b8e-b9fc-7170a8fb051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4c7b327-490c-4ea5-b4fc-d1c5290c3ac2}" ma:internalName="TaxCatchAll" ma:showField="CatchAllData" ma:web="f3264935-fc1f-4b8e-b9fc-7170a8fb05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3264935-fc1f-4b8e-b9fc-7170a8fb0512" xsi:nil="true"/>
    <lcf76f155ced4ddcb4097134ff3c332f xmlns="446bb1d1-9132-4d2a-b6a4-f56fe66fc4a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5FE3E4-7390-43F0-B587-A9A9B0FEEB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6bb1d1-9132-4d2a-b6a4-f56fe66fc4a9"/>
    <ds:schemaRef ds:uri="f3264935-fc1f-4b8e-b9fc-7170a8fb05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5BF436-82DE-4C38-9EAA-E4E74C75C922}">
  <ds:schemaRefs>
    <ds:schemaRef ds:uri="http://schemas.microsoft.com/office/2006/metadata/properties"/>
    <ds:schemaRef ds:uri="http://schemas.microsoft.com/office/infopath/2007/PartnerControls"/>
    <ds:schemaRef ds:uri="f3264935-fc1f-4b8e-b9fc-7170a8fb0512"/>
    <ds:schemaRef ds:uri="446bb1d1-9132-4d2a-b6a4-f56fe66fc4a9"/>
  </ds:schemaRefs>
</ds:datastoreItem>
</file>

<file path=customXml/itemProps3.xml><?xml version="1.0" encoding="utf-8"?>
<ds:datastoreItem xmlns:ds="http://schemas.openxmlformats.org/officeDocument/2006/customXml" ds:itemID="{4AC2F2E0-C6AA-4F87-9DD9-341D7DA680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71</TotalTime>
  <Words>558</Words>
  <Application>Microsoft Office PowerPoint</Application>
  <PresentationFormat>Widescreen</PresentationFormat>
  <Paragraphs>64</Paragraphs>
  <Slides>4</Slides>
  <Notes>4</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MANAGED LIFECYCLE IT SERVICE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Laura Wynn-Owen</dc:creator>
  <cp:lastModifiedBy>Gio Sizino</cp:lastModifiedBy>
  <cp:revision>13</cp:revision>
  <dcterms:created xsi:type="dcterms:W3CDTF">2023-09-04T15:24:21Z</dcterms:created>
  <dcterms:modified xsi:type="dcterms:W3CDTF">2025-08-21T13:35:31Z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757d93e-4a98-452f-9637-9e49cbbabcf8_Enabled">
    <vt:lpwstr>true</vt:lpwstr>
  </property>
  <property fmtid="{D5CDD505-2E9C-101B-9397-08002B2CF9AE}" pid="3" name="MSIP_Label_b757d93e-4a98-452f-9637-9e49cbbabcf8_SetDate">
    <vt:lpwstr>2025-07-29T13:29:33Z</vt:lpwstr>
  </property>
  <property fmtid="{D5CDD505-2E9C-101B-9397-08002B2CF9AE}" pid="4" name="MSIP_Label_b757d93e-4a98-452f-9637-9e49cbbabcf8_Method">
    <vt:lpwstr>Standard</vt:lpwstr>
  </property>
  <property fmtid="{D5CDD505-2E9C-101B-9397-08002B2CF9AE}" pid="5" name="MSIP_Label_b757d93e-4a98-452f-9637-9e49cbbabcf8_Name">
    <vt:lpwstr>Unclassified_</vt:lpwstr>
  </property>
  <property fmtid="{D5CDD505-2E9C-101B-9397-08002B2CF9AE}" pid="6" name="MSIP_Label_b757d93e-4a98-452f-9637-9e49cbbabcf8_SiteId">
    <vt:lpwstr>afde4782-7a2f-4c87-824f-7a386fa0c31b</vt:lpwstr>
  </property>
  <property fmtid="{D5CDD505-2E9C-101B-9397-08002B2CF9AE}" pid="7" name="MSIP_Label_b757d93e-4a98-452f-9637-9e49cbbabcf8_ActionId">
    <vt:lpwstr>0b2098c8-f0b5-4e20-8410-42f0e9cf2c8e</vt:lpwstr>
  </property>
  <property fmtid="{D5CDD505-2E9C-101B-9397-08002B2CF9AE}" pid="8" name="MSIP_Label_b757d93e-4a98-452f-9637-9e49cbbabcf8_ContentBits">
    <vt:lpwstr>0</vt:lpwstr>
  </property>
  <property fmtid="{D5CDD505-2E9C-101B-9397-08002B2CF9AE}" pid="9" name="MSIP_Label_b757d93e-4a98-452f-9637-9e49cbbabcf8_Tag">
    <vt:lpwstr>10, 3, 0, 1</vt:lpwstr>
  </property>
  <property fmtid="{D5CDD505-2E9C-101B-9397-08002B2CF9AE}" pid="10" name="ContentTypeId">
    <vt:lpwstr>0x01010003F20DDA4682444A9BD0F79CDFB624F5</vt:lpwstr>
  </property>
  <property fmtid="{D5CDD505-2E9C-101B-9397-08002B2CF9AE}" pid="11" name="MediaServiceImageTags">
    <vt:lpwstr/>
  </property>
</Properties>
</file>