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4"/>
  </p:sldMasterIdLst>
  <p:notesMasterIdLst>
    <p:notesMasterId r:id="rId9"/>
  </p:notesMasterIdLst>
  <p:sldIdLst>
    <p:sldId id="256" r:id="rId5"/>
    <p:sldId id="257" r:id="rId6"/>
    <p:sldId id="259" r:id="rId7"/>
    <p:sldId id="261" r:id="rId8"/>
  </p:sldIdLst>
  <p:sldSz cx="12192000" cy="6858000"/>
  <p:notesSz cx="6858000" cy="9144000"/>
  <p:embeddedFontLst>
    <p:embeddedFont>
      <p:font typeface="Host Grotesk"/>
      <p:regular r:id="rId10"/>
      <p:bold r:id="rId11"/>
      <p:italic r:id="rId12"/>
      <p:boldItalic r:id="rId13"/>
    </p:embeddedFont>
    <p:embeddedFont>
      <p:font typeface="Host Grotesk Light" panose="020B0504030402000203" charset="0"/>
      <p:regular r:id="rId14"/>
      <p:bold r:id="rId15"/>
      <p:italic r:id="rId16"/>
      <p:boldItalic r:id="rId17"/>
    </p:embeddedFont>
    <p:embeddedFont>
      <p:font typeface="Host Grotesk SemiBold" panose="020B0504030402000203"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3">
          <p15:clr>
            <a:srgbClr val="A4A3A4"/>
          </p15:clr>
        </p15:guide>
        <p15:guide id="2" pos="4248">
          <p15:clr>
            <a:srgbClr val="A4A3A4"/>
          </p15:clr>
        </p15:guide>
        <p15:guide id="3" orient="horz" pos="1344">
          <p15:clr>
            <a:srgbClr val="A4A3A4"/>
          </p15:clr>
        </p15:guide>
        <p15:guide id="4" orient="horz" pos="2818">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jykYhD3+F34TY4M/cW47Wt1WXgN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4ACA50-5A16-59D8-697D-BFDA20042560}" v="39" dt="2025-08-21T12:32:25.2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1074" y="306"/>
      </p:cViewPr>
      <p:guideLst>
        <p:guide orient="horz" pos="2183"/>
        <p:guide pos="4248"/>
        <p:guide orient="horz" pos="1344"/>
        <p:guide orient="horz" pos="281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font" Target="fonts/font12.fntdata"/><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font" Target="fonts/font3.fntdata"/><Relationship Id="rId17" Type="http://schemas.openxmlformats.org/officeDocument/2006/relationships/font" Target="fonts/font8.fntdata"/><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6.fntdata"/><Relationship Id="rId28" Type="http://customschemas.google.com/relationships/presentationmetadata" Target="metadata"/><Relationship Id="rId10" Type="http://schemas.openxmlformats.org/officeDocument/2006/relationships/font" Target="fonts/font1.fntdata"/><Relationship Id="rId19" Type="http://schemas.openxmlformats.org/officeDocument/2006/relationships/font" Target="fonts/font10.fntdata"/><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font" Target="fonts/font5.fntdata"/><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o Sizino" userId="S::gio.sizino@cybit.com::5bb4131d-65cd-4b02-b8e7-b9c18182aeed" providerId="AD" clId="Web-{024ACA50-5A16-59D8-697D-BFDA20042560}"/>
    <pc:docChg chg="modSld">
      <pc:chgData name="Gio Sizino" userId="S::gio.sizino@cybit.com::5bb4131d-65cd-4b02-b8e7-b9c18182aeed" providerId="AD" clId="Web-{024ACA50-5A16-59D8-697D-BFDA20042560}" dt="2025-08-21T12:32:25.296" v="36" actId="20577"/>
      <pc:docMkLst>
        <pc:docMk/>
      </pc:docMkLst>
      <pc:sldChg chg="modSp">
        <pc:chgData name="Gio Sizino" userId="S::gio.sizino@cybit.com::5bb4131d-65cd-4b02-b8e7-b9c18182aeed" providerId="AD" clId="Web-{024ACA50-5A16-59D8-697D-BFDA20042560}" dt="2025-08-21T12:29:08.915" v="2" actId="1076"/>
        <pc:sldMkLst>
          <pc:docMk/>
          <pc:sldMk cId="0" sldId="256"/>
        </pc:sldMkLst>
        <pc:spChg chg="mod">
          <ac:chgData name="Gio Sizino" userId="S::gio.sizino@cybit.com::5bb4131d-65cd-4b02-b8e7-b9c18182aeed" providerId="AD" clId="Web-{024ACA50-5A16-59D8-697D-BFDA20042560}" dt="2025-08-21T12:29:08.915" v="2" actId="1076"/>
          <ac:spMkLst>
            <pc:docMk/>
            <pc:sldMk cId="0" sldId="256"/>
            <ac:spMk id="180" creationId="{00000000-0000-0000-0000-000000000000}"/>
          </ac:spMkLst>
        </pc:spChg>
        <pc:picChg chg="mod">
          <ac:chgData name="Gio Sizino" userId="S::gio.sizino@cybit.com::5bb4131d-65cd-4b02-b8e7-b9c18182aeed" providerId="AD" clId="Web-{024ACA50-5A16-59D8-697D-BFDA20042560}" dt="2025-08-21T12:28:19.554" v="1"/>
          <ac:picMkLst>
            <pc:docMk/>
            <pc:sldMk cId="0" sldId="256"/>
            <ac:picMk id="179" creationId="{00000000-0000-0000-0000-000000000000}"/>
          </ac:picMkLst>
        </pc:picChg>
      </pc:sldChg>
      <pc:sldChg chg="modSp">
        <pc:chgData name="Gio Sizino" userId="S::gio.sizino@cybit.com::5bb4131d-65cd-4b02-b8e7-b9c18182aeed" providerId="AD" clId="Web-{024ACA50-5A16-59D8-697D-BFDA20042560}" dt="2025-08-21T12:31:18.044" v="5" actId="1076"/>
        <pc:sldMkLst>
          <pc:docMk/>
          <pc:sldMk cId="0" sldId="257"/>
        </pc:sldMkLst>
        <pc:spChg chg="mod">
          <ac:chgData name="Gio Sizino" userId="S::gio.sizino@cybit.com::5bb4131d-65cd-4b02-b8e7-b9c18182aeed" providerId="AD" clId="Web-{024ACA50-5A16-59D8-697D-BFDA20042560}" dt="2025-08-21T12:31:18.044" v="5" actId="1076"/>
          <ac:spMkLst>
            <pc:docMk/>
            <pc:sldMk cId="0" sldId="257"/>
            <ac:spMk id="191" creationId="{00000000-0000-0000-0000-000000000000}"/>
          </ac:spMkLst>
        </pc:spChg>
        <pc:picChg chg="mod">
          <ac:chgData name="Gio Sizino" userId="S::gio.sizino@cybit.com::5bb4131d-65cd-4b02-b8e7-b9c18182aeed" providerId="AD" clId="Web-{024ACA50-5A16-59D8-697D-BFDA20042560}" dt="2025-08-21T12:30:55.574" v="4"/>
          <ac:picMkLst>
            <pc:docMk/>
            <pc:sldMk cId="0" sldId="257"/>
            <ac:picMk id="190" creationId="{00000000-0000-0000-0000-000000000000}"/>
          </ac:picMkLst>
        </pc:picChg>
      </pc:sldChg>
      <pc:sldChg chg="addSp delSp modSp">
        <pc:chgData name="Gio Sizino" userId="S::gio.sizino@cybit.com::5bb4131d-65cd-4b02-b8e7-b9c18182aeed" providerId="AD" clId="Web-{024ACA50-5A16-59D8-697D-BFDA20042560}" dt="2025-08-21T12:32:25.296" v="36" actId="20577"/>
        <pc:sldMkLst>
          <pc:docMk/>
          <pc:sldMk cId="0" sldId="261"/>
        </pc:sldMkLst>
        <pc:spChg chg="add del">
          <ac:chgData name="Gio Sizino" userId="S::gio.sizino@cybit.com::5bb4131d-65cd-4b02-b8e7-b9c18182aeed" providerId="AD" clId="Web-{024ACA50-5A16-59D8-697D-BFDA20042560}" dt="2025-08-21T12:31:43.310" v="7"/>
          <ac:spMkLst>
            <pc:docMk/>
            <pc:sldMk cId="0" sldId="261"/>
            <ac:spMk id="2" creationId="{4F85545B-080C-AED2-E052-B8D97FA43CB0}"/>
          </ac:spMkLst>
        </pc:spChg>
        <pc:spChg chg="add mod">
          <ac:chgData name="Gio Sizino" userId="S::gio.sizino@cybit.com::5bb4131d-65cd-4b02-b8e7-b9c18182aeed" providerId="AD" clId="Web-{024ACA50-5A16-59D8-697D-BFDA20042560}" dt="2025-08-21T12:32:25.296" v="36" actId="20577"/>
          <ac:spMkLst>
            <pc:docMk/>
            <pc:sldMk cId="0" sldId="261"/>
            <ac:spMk id="4" creationId="{0F4EB410-0CC8-8EE5-702D-B87E20353032}"/>
          </ac:spMkLst>
        </pc:spChg>
        <pc:spChg chg="mod">
          <ac:chgData name="Gio Sizino" userId="S::gio.sizino@cybit.com::5bb4131d-65cd-4b02-b8e7-b9c18182aeed" providerId="AD" clId="Web-{024ACA50-5A16-59D8-697D-BFDA20042560}" dt="2025-08-21T12:31:50.045" v="10" actId="20577"/>
          <ac:spMkLst>
            <pc:docMk/>
            <pc:sldMk cId="0" sldId="261"/>
            <ac:spMk id="30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Host Grotesk"/>
                <a:ea typeface="Host Grotesk"/>
                <a:cs typeface="Host Grotesk"/>
                <a:sym typeface="Host Grotesk"/>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Host Grotesk"/>
                <a:ea typeface="Host Grotesk"/>
                <a:cs typeface="Host Grotesk"/>
                <a:sym typeface="Host Grotesk"/>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Host Grotesk"/>
                <a:ea typeface="Host Grotesk"/>
                <a:cs typeface="Host Grotesk"/>
                <a:sym typeface="Host Grotesk"/>
              </a:defRPr>
            </a:lvl1pPr>
            <a:lvl2pPr marL="914400" marR="0" lvl="1" indent="-228600" algn="l" rtl="0">
              <a:spcBef>
                <a:spcPts val="0"/>
              </a:spcBef>
              <a:spcAft>
                <a:spcPts val="0"/>
              </a:spcAft>
              <a:buSzPts val="1400"/>
              <a:buNone/>
              <a:defRPr sz="1200" b="0" i="0" u="none" strike="noStrike" cap="none">
                <a:solidFill>
                  <a:schemeClr val="dk1"/>
                </a:solidFill>
                <a:latin typeface="Host Grotesk"/>
                <a:ea typeface="Host Grotesk"/>
                <a:cs typeface="Host Grotesk"/>
                <a:sym typeface="Host Grotesk"/>
              </a:defRPr>
            </a:lvl2pPr>
            <a:lvl3pPr marL="1371600" marR="0" lvl="2" indent="-228600" algn="l" rtl="0">
              <a:spcBef>
                <a:spcPts val="0"/>
              </a:spcBef>
              <a:spcAft>
                <a:spcPts val="0"/>
              </a:spcAft>
              <a:buSzPts val="1400"/>
              <a:buNone/>
              <a:defRPr sz="1200" b="0" i="0" u="none" strike="noStrike" cap="none">
                <a:solidFill>
                  <a:schemeClr val="dk1"/>
                </a:solidFill>
                <a:latin typeface="Host Grotesk"/>
                <a:ea typeface="Host Grotesk"/>
                <a:cs typeface="Host Grotesk"/>
                <a:sym typeface="Host Grotesk"/>
              </a:defRPr>
            </a:lvl3pPr>
            <a:lvl4pPr marL="1828800" marR="0" lvl="3" indent="-228600" algn="l" rtl="0">
              <a:spcBef>
                <a:spcPts val="0"/>
              </a:spcBef>
              <a:spcAft>
                <a:spcPts val="0"/>
              </a:spcAft>
              <a:buSzPts val="1400"/>
              <a:buNone/>
              <a:defRPr sz="1200" b="0" i="0" u="none" strike="noStrike" cap="none">
                <a:solidFill>
                  <a:schemeClr val="dk1"/>
                </a:solidFill>
                <a:latin typeface="Host Grotesk"/>
                <a:ea typeface="Host Grotesk"/>
                <a:cs typeface="Host Grotesk"/>
                <a:sym typeface="Host Grotesk"/>
              </a:defRPr>
            </a:lvl4pPr>
            <a:lvl5pPr marL="2286000" marR="0" lvl="4" indent="-228600" algn="l" rtl="0">
              <a:spcBef>
                <a:spcPts val="0"/>
              </a:spcBef>
              <a:spcAft>
                <a:spcPts val="0"/>
              </a:spcAft>
              <a:buSzPts val="1400"/>
              <a:buNone/>
              <a:defRPr sz="1200" b="0" i="0" u="none" strike="noStrike" cap="none">
                <a:solidFill>
                  <a:schemeClr val="dk1"/>
                </a:solidFill>
                <a:latin typeface="Host Grotesk"/>
                <a:ea typeface="Host Grotesk"/>
                <a:cs typeface="Host Grotesk"/>
                <a:sym typeface="Host Grotesk"/>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Host Grotesk"/>
                <a:ea typeface="Host Grotesk"/>
                <a:cs typeface="Host Grotesk"/>
                <a:sym typeface="Host Grotesk"/>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Host Grotesk"/>
                <a:ea typeface="Host Grotesk"/>
                <a:cs typeface="Host Grotesk"/>
                <a:sym typeface="Host Grotesk"/>
              </a:rPr>
              <a:t>‹#›</a:t>
            </a:fld>
            <a:endParaRPr sz="1200" b="0" i="0" u="none" strike="noStrike" cap="none">
              <a:solidFill>
                <a:schemeClr val="dk1"/>
              </a:solidFill>
              <a:latin typeface="Host Grotesk"/>
              <a:ea typeface="Host Grotesk"/>
              <a:cs typeface="Host Grotesk"/>
              <a:sym typeface="Host Grotesk"/>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chemeClr val="accent1"/>
        </a:solidFill>
        <a:effectLst/>
      </p:bgPr>
    </p:bg>
    <p:spTree>
      <p:nvGrpSpPr>
        <p:cNvPr id="1" name="Shape 12"/>
        <p:cNvGrpSpPr/>
        <p:nvPr/>
      </p:nvGrpSpPr>
      <p:grpSpPr>
        <a:xfrm>
          <a:off x="0" y="0"/>
          <a:ext cx="0" cy="0"/>
          <a:chOff x="0" y="0"/>
          <a:chExt cx="0" cy="0"/>
        </a:xfrm>
      </p:grpSpPr>
      <p:sp>
        <p:nvSpPr>
          <p:cNvPr id="13" name="Google Shape;13;p8"/>
          <p:cNvSpPr>
            <a:spLocks noGrp="1"/>
          </p:cNvSpPr>
          <p:nvPr>
            <p:ph type="pic" idx="2"/>
          </p:nvPr>
        </p:nvSpPr>
        <p:spPr>
          <a:xfrm>
            <a:off x="0" y="0"/>
            <a:ext cx="12192000" cy="6858000"/>
          </a:xfrm>
          <a:prstGeom prst="rect">
            <a:avLst/>
          </a:prstGeom>
          <a:noFill/>
          <a:ln>
            <a:noFill/>
          </a:ln>
        </p:spPr>
      </p:sp>
      <p:sp>
        <p:nvSpPr>
          <p:cNvPr id="14" name="Google Shape;14;p8"/>
          <p:cNvSpPr txBox="1">
            <a:spLocks noGrp="1"/>
          </p:cNvSpPr>
          <p:nvPr>
            <p:ph type="title"/>
          </p:nvPr>
        </p:nvSpPr>
        <p:spPr>
          <a:xfrm>
            <a:off x="936550" y="1232781"/>
            <a:ext cx="3842982" cy="1970023"/>
          </a:xfrm>
          <a:prstGeom prst="rect">
            <a:avLst/>
          </a:prstGeom>
          <a:noFill/>
          <a:ln>
            <a:noFill/>
          </a:ln>
        </p:spPr>
        <p:txBody>
          <a:bodyPr spcFirstLastPara="1" wrap="square" lIns="0" tIns="0" rIns="0" bIns="0" anchor="ctr" anchorCtr="0">
            <a:noAutofit/>
          </a:bodyPr>
          <a:lstStyle>
            <a:lvl1pPr lvl="0" algn="l">
              <a:lnSpc>
                <a:spcPct val="92857"/>
              </a:lnSpc>
              <a:spcBef>
                <a:spcPts val="0"/>
              </a:spcBef>
              <a:spcAft>
                <a:spcPts val="0"/>
              </a:spcAft>
              <a:buClr>
                <a:schemeClr val="lt1"/>
              </a:buClr>
              <a:buSzPts val="2800"/>
              <a:buFont typeface="Host Grotesk Light"/>
              <a:buNone/>
              <a:defRPr sz="2800" b="1" i="0">
                <a:solidFill>
                  <a:schemeClr val="lt1"/>
                </a:solidFill>
                <a:latin typeface="Host Grotesk Light"/>
                <a:ea typeface="Host Grotesk Light"/>
                <a:cs typeface="Host Grotesk Light"/>
                <a:sym typeface="Host Grotesk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5" name="Google Shape;15;p8"/>
          <p:cNvPicPr preferRelativeResize="0"/>
          <p:nvPr/>
        </p:nvPicPr>
        <p:blipFill rotWithShape="1">
          <a:blip r:embed="rId2">
            <a:alphaModFix/>
          </a:blip>
          <a:srcRect/>
          <a:stretch/>
        </p:blipFill>
        <p:spPr>
          <a:xfrm>
            <a:off x="469900" y="6039184"/>
            <a:ext cx="1422400" cy="374057"/>
          </a:xfrm>
          <a:prstGeom prst="rect">
            <a:avLst/>
          </a:prstGeom>
          <a:noFill/>
          <a:ln>
            <a:noFill/>
          </a:ln>
        </p:spPr>
      </p:pic>
      <p:sp>
        <p:nvSpPr>
          <p:cNvPr id="16" name="Google Shape;16;p8"/>
          <p:cNvSpPr txBox="1">
            <a:spLocks noGrp="1"/>
          </p:cNvSpPr>
          <p:nvPr>
            <p:ph type="body" idx="1"/>
          </p:nvPr>
        </p:nvSpPr>
        <p:spPr>
          <a:xfrm>
            <a:off x="469900" y="428717"/>
            <a:ext cx="3842982" cy="239111"/>
          </a:xfrm>
          <a:prstGeom prst="rect">
            <a:avLst/>
          </a:prstGeom>
          <a:noFill/>
          <a:ln>
            <a:noFill/>
          </a:ln>
        </p:spPr>
        <p:txBody>
          <a:bodyPr spcFirstLastPara="1" wrap="square" lIns="0" tIns="0" rIns="0" bIns="0" anchor="t" anchorCtr="0">
            <a:noAutofit/>
          </a:bodyPr>
          <a:lstStyle>
            <a:lvl1pPr marL="457200" lvl="0" indent="-228600" algn="l">
              <a:lnSpc>
                <a:spcPct val="160000"/>
              </a:lnSpc>
              <a:spcBef>
                <a:spcPts val="0"/>
              </a:spcBef>
              <a:spcAft>
                <a:spcPts val="0"/>
              </a:spcAft>
              <a:buClr>
                <a:schemeClr val="lt1"/>
              </a:buClr>
              <a:buSzPts val="1050"/>
              <a:buNone/>
              <a:defRPr sz="1050" b="0" i="0">
                <a:solidFill>
                  <a:schemeClr val="lt1"/>
                </a:solidFill>
                <a:latin typeface="Host Grotesk"/>
                <a:ea typeface="Host Grotesk"/>
                <a:cs typeface="Host Grotesk"/>
                <a:sym typeface="Host Grotesk"/>
              </a:defRPr>
            </a:lvl1pPr>
            <a:lvl2pPr marL="914400" lvl="1" indent="-228600" algn="l">
              <a:lnSpc>
                <a:spcPct val="90000"/>
              </a:lnSpc>
              <a:spcBef>
                <a:spcPts val="500"/>
              </a:spcBef>
              <a:spcAft>
                <a:spcPts val="0"/>
              </a:spcAft>
              <a:buClr>
                <a:schemeClr val="accent1"/>
              </a:buClr>
              <a:buSzPts val="1200"/>
              <a:buNone/>
              <a:defRPr sz="1200">
                <a:solidFill>
                  <a:schemeClr val="accent1"/>
                </a:solidFill>
              </a:defRPr>
            </a:lvl2pPr>
            <a:lvl3pPr marL="1371600" lvl="2" indent="-228600" algn="l">
              <a:lnSpc>
                <a:spcPct val="90000"/>
              </a:lnSpc>
              <a:spcBef>
                <a:spcPts val="500"/>
              </a:spcBef>
              <a:spcAft>
                <a:spcPts val="0"/>
              </a:spcAft>
              <a:buClr>
                <a:schemeClr val="accent1"/>
              </a:buClr>
              <a:buSzPts val="1100"/>
              <a:buNone/>
              <a:defRPr sz="1100">
                <a:solidFill>
                  <a:schemeClr val="accent1"/>
                </a:solidFill>
              </a:defRPr>
            </a:lvl3pPr>
            <a:lvl4pPr marL="1828800" lvl="3" indent="-228600" algn="l">
              <a:lnSpc>
                <a:spcPct val="90000"/>
              </a:lnSpc>
              <a:spcBef>
                <a:spcPts val="500"/>
              </a:spcBef>
              <a:spcAft>
                <a:spcPts val="0"/>
              </a:spcAft>
              <a:buClr>
                <a:schemeClr val="accent1"/>
              </a:buClr>
              <a:buSzPts val="1050"/>
              <a:buNone/>
              <a:defRPr sz="1050">
                <a:solidFill>
                  <a:schemeClr val="accent1"/>
                </a:solidFill>
              </a:defRPr>
            </a:lvl4pPr>
            <a:lvl5pPr marL="2286000" lvl="4" indent="-228600" algn="l">
              <a:lnSpc>
                <a:spcPct val="90000"/>
              </a:lnSpc>
              <a:spcBef>
                <a:spcPts val="500"/>
              </a:spcBef>
              <a:spcAft>
                <a:spcPts val="0"/>
              </a:spcAft>
              <a:buClr>
                <a:schemeClr val="accent1"/>
              </a:buClr>
              <a:buSzPts val="1050"/>
              <a:buNone/>
              <a:defRPr sz="1050">
                <a:solidFill>
                  <a:schemeClr val="accen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7378">
          <p15:clr>
            <a:srgbClr val="FBAE40"/>
          </p15:clr>
        </p15:guide>
        <p15:guide id="3" orient="horz">
          <p15:clr>
            <a:srgbClr val="FBAE40"/>
          </p15:clr>
        </p15:guide>
        <p15:guide id="4" pos="30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Four subtitle and image">
  <p:cSld name="1_Four subtitle and image">
    <p:spTree>
      <p:nvGrpSpPr>
        <p:cNvPr id="1" name="Shape 17"/>
        <p:cNvGrpSpPr/>
        <p:nvPr/>
      </p:nvGrpSpPr>
      <p:grpSpPr>
        <a:xfrm>
          <a:off x="0" y="0"/>
          <a:ext cx="0" cy="0"/>
          <a:chOff x="0" y="0"/>
          <a:chExt cx="0" cy="0"/>
        </a:xfrm>
      </p:grpSpPr>
      <p:sp>
        <p:nvSpPr>
          <p:cNvPr id="18" name="Google Shape;18;p9"/>
          <p:cNvSpPr txBox="1">
            <a:spLocks noGrp="1"/>
          </p:cNvSpPr>
          <p:nvPr>
            <p:ph type="body" idx="1"/>
          </p:nvPr>
        </p:nvSpPr>
        <p:spPr>
          <a:xfrm>
            <a:off x="469899" y="997540"/>
            <a:ext cx="3695701" cy="222047"/>
          </a:xfrm>
          <a:prstGeom prst="rect">
            <a:avLst/>
          </a:prstGeom>
          <a:noFill/>
          <a:ln>
            <a:noFill/>
          </a:ln>
        </p:spPr>
        <p:txBody>
          <a:bodyPr spcFirstLastPara="1" wrap="square" lIns="0" tIns="0" rIns="0" bIns="0" anchor="t" anchorCtr="0">
            <a:noAutofit/>
          </a:bodyPr>
          <a:lstStyle>
            <a:lvl1pPr marL="457200" lvl="0" indent="-228600" algn="l">
              <a:lnSpc>
                <a:spcPct val="101428"/>
              </a:lnSpc>
              <a:spcBef>
                <a:spcPts val="0"/>
              </a:spcBef>
              <a:spcAft>
                <a:spcPts val="0"/>
              </a:spcAft>
              <a:buClr>
                <a:schemeClr val="accent1"/>
              </a:buClr>
              <a:buSzPts val="1400"/>
              <a:buFont typeface="Arial"/>
              <a:buNone/>
              <a:defRPr sz="1400" b="1" i="0">
                <a:solidFill>
                  <a:schemeClr val="accent1"/>
                </a:solidFill>
                <a:latin typeface="Host Grotesk"/>
                <a:ea typeface="Host Grotesk"/>
                <a:cs typeface="Host Grotesk"/>
                <a:sym typeface="Host Grotesk"/>
              </a:defRPr>
            </a:lvl1pPr>
            <a:lvl2pPr marL="914400" lvl="1"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2pPr>
            <a:lvl3pPr marL="1371600" lvl="2"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3pPr>
            <a:lvl4pPr marL="1828800" lvl="3"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4pPr>
            <a:lvl5pPr marL="2286000" lvl="4"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9"/>
          <p:cNvSpPr txBox="1">
            <a:spLocks noGrp="1"/>
          </p:cNvSpPr>
          <p:nvPr>
            <p:ph type="body" idx="2"/>
          </p:nvPr>
        </p:nvSpPr>
        <p:spPr>
          <a:xfrm>
            <a:off x="469900" y="428717"/>
            <a:ext cx="5116174" cy="239111"/>
          </a:xfrm>
          <a:prstGeom prst="rect">
            <a:avLst/>
          </a:prstGeom>
          <a:noFill/>
          <a:ln>
            <a:noFill/>
          </a:ln>
        </p:spPr>
        <p:txBody>
          <a:bodyPr spcFirstLastPara="1" wrap="square" lIns="0" tIns="0" rIns="0" bIns="0" anchor="t" anchorCtr="0">
            <a:noAutofit/>
          </a:bodyPr>
          <a:lstStyle>
            <a:lvl1pPr marL="457200" lvl="0" indent="-228600" algn="l">
              <a:lnSpc>
                <a:spcPct val="160000"/>
              </a:lnSpc>
              <a:spcBef>
                <a:spcPts val="0"/>
              </a:spcBef>
              <a:spcAft>
                <a:spcPts val="0"/>
              </a:spcAft>
              <a:buClr>
                <a:schemeClr val="dk2"/>
              </a:buClr>
              <a:buSzPts val="1050"/>
              <a:buNone/>
              <a:defRPr sz="1050" b="0" i="0">
                <a:solidFill>
                  <a:schemeClr val="dk2"/>
                </a:solidFill>
                <a:latin typeface="Host Grotesk"/>
                <a:ea typeface="Host Grotesk"/>
                <a:cs typeface="Host Grotesk"/>
                <a:sym typeface="Host Grotesk"/>
              </a:defRPr>
            </a:lvl1pPr>
            <a:lvl2pPr marL="914400" lvl="1" indent="-228600" algn="l">
              <a:lnSpc>
                <a:spcPct val="90000"/>
              </a:lnSpc>
              <a:spcBef>
                <a:spcPts val="500"/>
              </a:spcBef>
              <a:spcAft>
                <a:spcPts val="0"/>
              </a:spcAft>
              <a:buClr>
                <a:schemeClr val="accent1"/>
              </a:buClr>
              <a:buSzPts val="1200"/>
              <a:buNone/>
              <a:defRPr sz="1200">
                <a:solidFill>
                  <a:schemeClr val="accent1"/>
                </a:solidFill>
              </a:defRPr>
            </a:lvl2pPr>
            <a:lvl3pPr marL="1371600" lvl="2" indent="-228600" algn="l">
              <a:lnSpc>
                <a:spcPct val="90000"/>
              </a:lnSpc>
              <a:spcBef>
                <a:spcPts val="500"/>
              </a:spcBef>
              <a:spcAft>
                <a:spcPts val="0"/>
              </a:spcAft>
              <a:buClr>
                <a:schemeClr val="accent1"/>
              </a:buClr>
              <a:buSzPts val="1100"/>
              <a:buNone/>
              <a:defRPr sz="1100">
                <a:solidFill>
                  <a:schemeClr val="accent1"/>
                </a:solidFill>
              </a:defRPr>
            </a:lvl3pPr>
            <a:lvl4pPr marL="1828800" lvl="3" indent="-228600" algn="l">
              <a:lnSpc>
                <a:spcPct val="90000"/>
              </a:lnSpc>
              <a:spcBef>
                <a:spcPts val="500"/>
              </a:spcBef>
              <a:spcAft>
                <a:spcPts val="0"/>
              </a:spcAft>
              <a:buClr>
                <a:schemeClr val="accent1"/>
              </a:buClr>
              <a:buSzPts val="1050"/>
              <a:buNone/>
              <a:defRPr sz="1050">
                <a:solidFill>
                  <a:schemeClr val="accent1"/>
                </a:solidFill>
              </a:defRPr>
            </a:lvl4pPr>
            <a:lvl5pPr marL="2286000" lvl="4" indent="-228600" algn="l">
              <a:lnSpc>
                <a:spcPct val="90000"/>
              </a:lnSpc>
              <a:spcBef>
                <a:spcPts val="500"/>
              </a:spcBef>
              <a:spcAft>
                <a:spcPts val="0"/>
              </a:spcAft>
              <a:buClr>
                <a:schemeClr val="accent1"/>
              </a:buClr>
              <a:buSzPts val="1050"/>
              <a:buNone/>
              <a:defRPr sz="1050">
                <a:solidFill>
                  <a:schemeClr val="accen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9"/>
          <p:cNvSpPr>
            <a:spLocks noGrp="1"/>
          </p:cNvSpPr>
          <p:nvPr>
            <p:ph type="pic" idx="3"/>
          </p:nvPr>
        </p:nvSpPr>
        <p:spPr>
          <a:xfrm>
            <a:off x="6778627" y="0"/>
            <a:ext cx="5413373" cy="6858000"/>
          </a:xfrm>
          <a:prstGeom prst="rect">
            <a:avLst/>
          </a:prstGeom>
          <a:solidFill>
            <a:schemeClr val="accent2"/>
          </a:solidFill>
          <a:ln>
            <a:noFill/>
          </a:ln>
        </p:spPr>
      </p:sp>
      <p:sp>
        <p:nvSpPr>
          <p:cNvPr id="21" name="Google Shape;21;p9"/>
          <p:cNvSpPr txBox="1">
            <a:spLocks noGrp="1"/>
          </p:cNvSpPr>
          <p:nvPr>
            <p:ph type="body" idx="4"/>
          </p:nvPr>
        </p:nvSpPr>
        <p:spPr>
          <a:xfrm>
            <a:off x="479425" y="1435828"/>
            <a:ext cx="5909945" cy="4626305"/>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600"/>
              <a:buNone/>
              <a:defRPr sz="1600"/>
            </a:lvl2pPr>
            <a:lvl3pPr marL="1371600" lvl="2" indent="-228600" algn="l">
              <a:lnSpc>
                <a:spcPct val="90000"/>
              </a:lnSpc>
              <a:spcBef>
                <a:spcPts val="500"/>
              </a:spcBef>
              <a:spcAft>
                <a:spcPts val="0"/>
              </a:spcAft>
              <a:buClr>
                <a:schemeClr val="dk1"/>
              </a:buClr>
              <a:buSzPts val="1600"/>
              <a:buNone/>
              <a:defRPr sz="1600"/>
            </a:lvl3pPr>
            <a:lvl4pPr marL="1828800" lvl="3" indent="-228600" algn="l">
              <a:lnSpc>
                <a:spcPct val="90000"/>
              </a:lnSpc>
              <a:spcBef>
                <a:spcPts val="500"/>
              </a:spcBef>
              <a:spcAft>
                <a:spcPts val="0"/>
              </a:spcAft>
              <a:buClr>
                <a:schemeClr val="dk1"/>
              </a:buClr>
              <a:buSzPts val="1600"/>
              <a:buNone/>
              <a:defRPr sz="1600"/>
            </a:lvl4pPr>
            <a:lvl5pPr marL="2286000" lvl="4" indent="-228600" algn="l">
              <a:lnSpc>
                <a:spcPct val="90000"/>
              </a:lnSpc>
              <a:spcBef>
                <a:spcPts val="500"/>
              </a:spcBef>
              <a:spcAft>
                <a:spcPts val="0"/>
              </a:spcAft>
              <a:buClr>
                <a:schemeClr val="dk1"/>
              </a:buClr>
              <a:buSzPts val="1600"/>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9"/>
          <p:cNvSpPr txBox="1">
            <a:spLocks noGrp="1"/>
          </p:cNvSpPr>
          <p:nvPr>
            <p:ph type="body" idx="5"/>
          </p:nvPr>
        </p:nvSpPr>
        <p:spPr>
          <a:xfrm>
            <a:off x="7281737" y="3371970"/>
            <a:ext cx="4310743" cy="222047"/>
          </a:xfrm>
          <a:prstGeom prst="rect">
            <a:avLst/>
          </a:prstGeom>
          <a:noFill/>
          <a:ln>
            <a:noFill/>
          </a:ln>
        </p:spPr>
        <p:txBody>
          <a:bodyPr spcFirstLastPara="1" wrap="square" lIns="0" tIns="0" rIns="0" bIns="0" anchor="t" anchorCtr="0">
            <a:noAutofit/>
          </a:bodyPr>
          <a:lstStyle>
            <a:lvl1pPr marL="457200" lvl="0" indent="-228600" algn="l">
              <a:lnSpc>
                <a:spcPct val="101428"/>
              </a:lnSpc>
              <a:spcBef>
                <a:spcPts val="0"/>
              </a:spcBef>
              <a:spcAft>
                <a:spcPts val="0"/>
              </a:spcAft>
              <a:buClr>
                <a:schemeClr val="lt1"/>
              </a:buClr>
              <a:buSzPts val="1400"/>
              <a:buFont typeface="Arial"/>
              <a:buNone/>
              <a:defRPr sz="1400" b="1" i="0">
                <a:solidFill>
                  <a:schemeClr val="lt1"/>
                </a:solidFill>
                <a:latin typeface="Host Grotesk"/>
                <a:ea typeface="Host Grotesk"/>
                <a:cs typeface="Host Grotesk"/>
                <a:sym typeface="Host Grotesk"/>
              </a:defRPr>
            </a:lvl1pPr>
            <a:lvl2pPr marL="914400" lvl="1"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2pPr>
            <a:lvl3pPr marL="1371600" lvl="2"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3pPr>
            <a:lvl4pPr marL="1828800" lvl="3"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4pPr>
            <a:lvl5pPr marL="2286000" lvl="4"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9"/>
          <p:cNvSpPr txBox="1">
            <a:spLocks noGrp="1"/>
          </p:cNvSpPr>
          <p:nvPr>
            <p:ph type="body" idx="6"/>
          </p:nvPr>
        </p:nvSpPr>
        <p:spPr>
          <a:xfrm>
            <a:off x="7291263" y="3967048"/>
            <a:ext cx="4421312" cy="2072225"/>
          </a:xfrm>
          <a:prstGeom prst="rect">
            <a:avLst/>
          </a:prstGeom>
          <a:noFill/>
          <a:ln>
            <a:noFill/>
          </a:ln>
        </p:spPr>
        <p:txBody>
          <a:bodyPr spcFirstLastPara="1" wrap="square" lIns="0" tIns="0" rIns="0" bIns="0" anchor="t" anchorCtr="0">
            <a:noAutofit/>
          </a:bodyPr>
          <a:lstStyle>
            <a:lvl1pPr marL="457200" lvl="0" indent="-304800" algn="l">
              <a:lnSpc>
                <a:spcPct val="118333"/>
              </a:lnSpc>
              <a:spcBef>
                <a:spcPts val="0"/>
              </a:spcBef>
              <a:spcAft>
                <a:spcPts val="0"/>
              </a:spcAft>
              <a:buClr>
                <a:schemeClr val="lt1"/>
              </a:buClr>
              <a:buSzPts val="1200"/>
              <a:buFont typeface="Arial"/>
              <a:buChar char="•"/>
              <a:defRPr sz="1200" b="0" i="0">
                <a:solidFill>
                  <a:schemeClr val="lt1"/>
                </a:solidFill>
                <a:latin typeface="Host Grotesk"/>
                <a:ea typeface="Host Grotesk"/>
                <a:cs typeface="Host Grotesk"/>
                <a:sym typeface="Host Grotesk"/>
              </a:defRPr>
            </a:lvl1pPr>
            <a:lvl2pPr marL="914400" lvl="1"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2pPr>
            <a:lvl3pPr marL="1371600" lvl="2"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3pPr>
            <a:lvl4pPr marL="1828800" lvl="3"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4pPr>
            <a:lvl5pPr marL="2286000" lvl="4"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618">
          <p15:clr>
            <a:srgbClr val="FBAE40"/>
          </p15:clr>
        </p15:guide>
        <p15:guide id="2" pos="2615">
          <p15:clr>
            <a:srgbClr val="FBAE40"/>
          </p15:clr>
        </p15:guide>
        <p15:guide id="3" pos="268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2_Four subtitle and image">
  <p:cSld name="12_Four subtitle and image">
    <p:spTree>
      <p:nvGrpSpPr>
        <p:cNvPr id="1" name="Shape 41"/>
        <p:cNvGrpSpPr/>
        <p:nvPr/>
      </p:nvGrpSpPr>
      <p:grpSpPr>
        <a:xfrm>
          <a:off x="0" y="0"/>
          <a:ext cx="0" cy="0"/>
          <a:chOff x="0" y="0"/>
          <a:chExt cx="0" cy="0"/>
        </a:xfrm>
      </p:grpSpPr>
      <p:sp>
        <p:nvSpPr>
          <p:cNvPr id="42" name="Google Shape;42;p11"/>
          <p:cNvSpPr>
            <a:spLocks noGrp="1"/>
          </p:cNvSpPr>
          <p:nvPr>
            <p:ph type="pic" idx="2"/>
          </p:nvPr>
        </p:nvSpPr>
        <p:spPr>
          <a:xfrm>
            <a:off x="0" y="0"/>
            <a:ext cx="12192000" cy="6858000"/>
          </a:xfrm>
          <a:prstGeom prst="rect">
            <a:avLst/>
          </a:prstGeom>
          <a:solidFill>
            <a:schemeClr val="accent1"/>
          </a:solidFill>
          <a:ln>
            <a:noFill/>
          </a:ln>
        </p:spPr>
      </p:sp>
      <p:sp>
        <p:nvSpPr>
          <p:cNvPr id="43" name="Google Shape;43;p11"/>
          <p:cNvSpPr txBox="1">
            <a:spLocks noGrp="1"/>
          </p:cNvSpPr>
          <p:nvPr>
            <p:ph type="body" idx="1"/>
          </p:nvPr>
        </p:nvSpPr>
        <p:spPr>
          <a:xfrm>
            <a:off x="469900" y="428717"/>
            <a:ext cx="3297426" cy="239111"/>
          </a:xfrm>
          <a:prstGeom prst="rect">
            <a:avLst/>
          </a:prstGeom>
          <a:noFill/>
          <a:ln>
            <a:noFill/>
          </a:ln>
        </p:spPr>
        <p:txBody>
          <a:bodyPr spcFirstLastPara="1" wrap="square" lIns="0" tIns="0" rIns="0" bIns="0" anchor="t" anchorCtr="0">
            <a:noAutofit/>
          </a:bodyPr>
          <a:lstStyle>
            <a:lvl1pPr marL="457200" lvl="0" indent="-228600" algn="l">
              <a:lnSpc>
                <a:spcPct val="160000"/>
              </a:lnSpc>
              <a:spcBef>
                <a:spcPts val="0"/>
              </a:spcBef>
              <a:spcAft>
                <a:spcPts val="0"/>
              </a:spcAft>
              <a:buClr>
                <a:schemeClr val="lt1"/>
              </a:buClr>
              <a:buSzPts val="1050"/>
              <a:buNone/>
              <a:defRPr sz="1050" b="0" i="0">
                <a:solidFill>
                  <a:schemeClr val="lt1"/>
                </a:solidFill>
                <a:latin typeface="Host Grotesk"/>
                <a:ea typeface="Host Grotesk"/>
                <a:cs typeface="Host Grotesk"/>
                <a:sym typeface="Host Grotesk"/>
              </a:defRPr>
            </a:lvl1pPr>
            <a:lvl2pPr marL="914400" lvl="1" indent="-228600" algn="l">
              <a:lnSpc>
                <a:spcPct val="90000"/>
              </a:lnSpc>
              <a:spcBef>
                <a:spcPts val="500"/>
              </a:spcBef>
              <a:spcAft>
                <a:spcPts val="0"/>
              </a:spcAft>
              <a:buClr>
                <a:schemeClr val="accent1"/>
              </a:buClr>
              <a:buSzPts val="1200"/>
              <a:buNone/>
              <a:defRPr sz="1200">
                <a:solidFill>
                  <a:schemeClr val="accent1"/>
                </a:solidFill>
              </a:defRPr>
            </a:lvl2pPr>
            <a:lvl3pPr marL="1371600" lvl="2" indent="-228600" algn="l">
              <a:lnSpc>
                <a:spcPct val="90000"/>
              </a:lnSpc>
              <a:spcBef>
                <a:spcPts val="500"/>
              </a:spcBef>
              <a:spcAft>
                <a:spcPts val="0"/>
              </a:spcAft>
              <a:buClr>
                <a:schemeClr val="accent1"/>
              </a:buClr>
              <a:buSzPts val="1100"/>
              <a:buNone/>
              <a:defRPr sz="1100">
                <a:solidFill>
                  <a:schemeClr val="accent1"/>
                </a:solidFill>
              </a:defRPr>
            </a:lvl3pPr>
            <a:lvl4pPr marL="1828800" lvl="3" indent="-228600" algn="l">
              <a:lnSpc>
                <a:spcPct val="90000"/>
              </a:lnSpc>
              <a:spcBef>
                <a:spcPts val="500"/>
              </a:spcBef>
              <a:spcAft>
                <a:spcPts val="0"/>
              </a:spcAft>
              <a:buClr>
                <a:schemeClr val="accent1"/>
              </a:buClr>
              <a:buSzPts val="1050"/>
              <a:buNone/>
              <a:defRPr sz="1050">
                <a:solidFill>
                  <a:schemeClr val="accent1"/>
                </a:solidFill>
              </a:defRPr>
            </a:lvl4pPr>
            <a:lvl5pPr marL="2286000" lvl="4" indent="-228600" algn="l">
              <a:lnSpc>
                <a:spcPct val="90000"/>
              </a:lnSpc>
              <a:spcBef>
                <a:spcPts val="500"/>
              </a:spcBef>
              <a:spcAft>
                <a:spcPts val="0"/>
              </a:spcAft>
              <a:buClr>
                <a:schemeClr val="accent1"/>
              </a:buClr>
              <a:buSzPts val="1050"/>
              <a:buNone/>
              <a:defRPr sz="1050">
                <a:solidFill>
                  <a:schemeClr val="accen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1"/>
          <p:cNvSpPr txBox="1">
            <a:spLocks noGrp="1"/>
          </p:cNvSpPr>
          <p:nvPr>
            <p:ph type="body" idx="3"/>
          </p:nvPr>
        </p:nvSpPr>
        <p:spPr>
          <a:xfrm>
            <a:off x="3392652" y="3168928"/>
            <a:ext cx="2523206" cy="5035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Font typeface="Arial"/>
              <a:buNone/>
              <a:defRPr sz="1200" b="1"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11"/>
          <p:cNvSpPr txBox="1">
            <a:spLocks noGrp="1"/>
          </p:cNvSpPr>
          <p:nvPr>
            <p:ph type="body" idx="4"/>
          </p:nvPr>
        </p:nvSpPr>
        <p:spPr>
          <a:xfrm>
            <a:off x="3394369" y="2074936"/>
            <a:ext cx="2523206" cy="5035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Font typeface="Arial"/>
              <a:buNone/>
              <a:defRPr sz="1200" b="1"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1"/>
          <p:cNvSpPr txBox="1">
            <a:spLocks noGrp="1"/>
          </p:cNvSpPr>
          <p:nvPr>
            <p:ph type="body" idx="5"/>
          </p:nvPr>
        </p:nvSpPr>
        <p:spPr>
          <a:xfrm>
            <a:off x="495281" y="2074936"/>
            <a:ext cx="2523206" cy="5035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Font typeface="Arial"/>
              <a:buNone/>
              <a:defRPr sz="1200" b="1"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11"/>
          <p:cNvSpPr txBox="1">
            <a:spLocks noGrp="1"/>
          </p:cNvSpPr>
          <p:nvPr>
            <p:ph type="body" idx="6"/>
          </p:nvPr>
        </p:nvSpPr>
        <p:spPr>
          <a:xfrm>
            <a:off x="492705" y="3170278"/>
            <a:ext cx="2523206" cy="5035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Font typeface="Arial"/>
              <a:buNone/>
              <a:defRPr sz="1200" b="1"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1"/>
          <p:cNvSpPr txBox="1">
            <a:spLocks noGrp="1"/>
          </p:cNvSpPr>
          <p:nvPr>
            <p:ph type="body" idx="7"/>
          </p:nvPr>
        </p:nvSpPr>
        <p:spPr>
          <a:xfrm>
            <a:off x="3392652" y="4262920"/>
            <a:ext cx="2523206" cy="5035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Font typeface="Arial"/>
              <a:buNone/>
              <a:defRPr sz="1200" b="1"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1"/>
          <p:cNvSpPr txBox="1">
            <a:spLocks noGrp="1"/>
          </p:cNvSpPr>
          <p:nvPr>
            <p:ph type="body" idx="8"/>
          </p:nvPr>
        </p:nvSpPr>
        <p:spPr>
          <a:xfrm>
            <a:off x="492705" y="4265620"/>
            <a:ext cx="2523206" cy="5035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Font typeface="Arial"/>
              <a:buNone/>
              <a:defRPr sz="1200" b="1"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1"/>
          <p:cNvSpPr txBox="1">
            <a:spLocks noGrp="1"/>
          </p:cNvSpPr>
          <p:nvPr>
            <p:ph type="body" idx="9"/>
          </p:nvPr>
        </p:nvSpPr>
        <p:spPr>
          <a:xfrm>
            <a:off x="492705" y="5360962"/>
            <a:ext cx="2523206" cy="5035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Font typeface="Arial"/>
              <a:buNone/>
              <a:defRPr sz="1200" b="1"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11"/>
          <p:cNvSpPr txBox="1">
            <a:spLocks noGrp="1"/>
          </p:cNvSpPr>
          <p:nvPr>
            <p:ph type="body" idx="13"/>
          </p:nvPr>
        </p:nvSpPr>
        <p:spPr>
          <a:xfrm>
            <a:off x="492704" y="997540"/>
            <a:ext cx="3695701" cy="222047"/>
          </a:xfrm>
          <a:prstGeom prst="rect">
            <a:avLst/>
          </a:prstGeom>
          <a:noFill/>
          <a:ln>
            <a:noFill/>
          </a:ln>
        </p:spPr>
        <p:txBody>
          <a:bodyPr spcFirstLastPara="1" wrap="square" lIns="0" tIns="0" rIns="0" bIns="0" anchor="t" anchorCtr="0">
            <a:noAutofit/>
          </a:bodyPr>
          <a:lstStyle>
            <a:lvl1pPr marL="457200" lvl="0" indent="-228600" algn="l">
              <a:lnSpc>
                <a:spcPct val="101428"/>
              </a:lnSpc>
              <a:spcBef>
                <a:spcPts val="0"/>
              </a:spcBef>
              <a:spcAft>
                <a:spcPts val="0"/>
              </a:spcAft>
              <a:buClr>
                <a:schemeClr val="lt1"/>
              </a:buClr>
              <a:buSzPts val="1400"/>
              <a:buFont typeface="Arial"/>
              <a:buNone/>
              <a:defRPr sz="1400" b="1" i="0">
                <a:solidFill>
                  <a:schemeClr val="lt1"/>
                </a:solidFill>
                <a:latin typeface="Host Grotesk"/>
                <a:ea typeface="Host Grotesk"/>
                <a:cs typeface="Host Grotesk"/>
                <a:sym typeface="Host Grotesk"/>
              </a:defRPr>
            </a:lvl1pPr>
            <a:lvl2pPr marL="914400" lvl="1"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2pPr>
            <a:lvl3pPr marL="1371600" lvl="2"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3pPr>
            <a:lvl4pPr marL="1828800" lvl="3"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4pPr>
            <a:lvl5pPr marL="2286000" lvl="4"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11"/>
          <p:cNvSpPr txBox="1">
            <a:spLocks noGrp="1"/>
          </p:cNvSpPr>
          <p:nvPr>
            <p:ph type="body" idx="14"/>
          </p:nvPr>
        </p:nvSpPr>
        <p:spPr>
          <a:xfrm>
            <a:off x="3392652" y="5356911"/>
            <a:ext cx="2523206" cy="5035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Font typeface="Arial"/>
              <a:buNone/>
              <a:defRPr sz="1200" b="1"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11"/>
          <p:cNvSpPr txBox="1">
            <a:spLocks noGrp="1"/>
          </p:cNvSpPr>
          <p:nvPr>
            <p:ph type="body" idx="15"/>
          </p:nvPr>
        </p:nvSpPr>
        <p:spPr>
          <a:xfrm>
            <a:off x="9192545" y="3168928"/>
            <a:ext cx="2523206" cy="5035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Font typeface="Arial"/>
              <a:buNone/>
              <a:defRPr sz="1200" b="1"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11"/>
          <p:cNvSpPr txBox="1">
            <a:spLocks noGrp="1"/>
          </p:cNvSpPr>
          <p:nvPr>
            <p:ph type="body" idx="16"/>
          </p:nvPr>
        </p:nvSpPr>
        <p:spPr>
          <a:xfrm>
            <a:off x="9192545" y="2074936"/>
            <a:ext cx="2523206" cy="5035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Font typeface="Arial"/>
              <a:buNone/>
              <a:defRPr sz="1200" b="1"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11"/>
          <p:cNvSpPr txBox="1">
            <a:spLocks noGrp="1"/>
          </p:cNvSpPr>
          <p:nvPr>
            <p:ph type="body" idx="17"/>
          </p:nvPr>
        </p:nvSpPr>
        <p:spPr>
          <a:xfrm>
            <a:off x="6293457" y="2074936"/>
            <a:ext cx="2523206" cy="5035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Font typeface="Arial"/>
              <a:buNone/>
              <a:defRPr sz="1200" b="1"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11"/>
          <p:cNvSpPr txBox="1">
            <a:spLocks noGrp="1"/>
          </p:cNvSpPr>
          <p:nvPr>
            <p:ph type="body" idx="18"/>
          </p:nvPr>
        </p:nvSpPr>
        <p:spPr>
          <a:xfrm>
            <a:off x="6292599" y="3170278"/>
            <a:ext cx="2523206" cy="5035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Font typeface="Arial"/>
              <a:buNone/>
              <a:defRPr sz="1200" b="1"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11"/>
          <p:cNvSpPr txBox="1">
            <a:spLocks noGrp="1"/>
          </p:cNvSpPr>
          <p:nvPr>
            <p:ph type="body" idx="19"/>
          </p:nvPr>
        </p:nvSpPr>
        <p:spPr>
          <a:xfrm>
            <a:off x="9192545" y="4262920"/>
            <a:ext cx="2523206" cy="5035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Font typeface="Arial"/>
              <a:buNone/>
              <a:defRPr sz="1200" b="1"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11"/>
          <p:cNvSpPr txBox="1">
            <a:spLocks noGrp="1"/>
          </p:cNvSpPr>
          <p:nvPr>
            <p:ph type="body" idx="20"/>
          </p:nvPr>
        </p:nvSpPr>
        <p:spPr>
          <a:xfrm>
            <a:off x="6292599" y="4265620"/>
            <a:ext cx="2523206" cy="5035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Font typeface="Arial"/>
              <a:buNone/>
              <a:defRPr sz="1200" b="1"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11"/>
          <p:cNvSpPr txBox="1">
            <a:spLocks noGrp="1"/>
          </p:cNvSpPr>
          <p:nvPr>
            <p:ph type="body" idx="21"/>
          </p:nvPr>
        </p:nvSpPr>
        <p:spPr>
          <a:xfrm>
            <a:off x="6292599" y="5360962"/>
            <a:ext cx="2523206" cy="5035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Font typeface="Arial"/>
              <a:buNone/>
              <a:defRPr sz="1200" b="1"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11"/>
          <p:cNvSpPr txBox="1">
            <a:spLocks noGrp="1"/>
          </p:cNvSpPr>
          <p:nvPr>
            <p:ph type="body" idx="22"/>
          </p:nvPr>
        </p:nvSpPr>
        <p:spPr>
          <a:xfrm>
            <a:off x="9192545" y="5356911"/>
            <a:ext cx="2523206" cy="5035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Font typeface="Arial"/>
              <a:buNone/>
              <a:defRPr sz="1200" b="1"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618">
          <p15:clr>
            <a:srgbClr val="FBAE40"/>
          </p15:clr>
        </p15:guide>
        <p15:guide id="2" pos="3976">
          <p15:clr>
            <a:srgbClr val="FBAE40"/>
          </p15:clr>
        </p15:guide>
        <p15:guide id="3" pos="268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6_Four subtitle and image">
  <p:cSld name="6_Four subtitle and image">
    <p:bg>
      <p:bgPr>
        <a:solidFill>
          <a:schemeClr val="accent1"/>
        </a:solidFill>
        <a:effectLst/>
      </p:bgPr>
    </p:bg>
    <p:spTree>
      <p:nvGrpSpPr>
        <p:cNvPr id="1" name="Shape 74"/>
        <p:cNvGrpSpPr/>
        <p:nvPr/>
      </p:nvGrpSpPr>
      <p:grpSpPr>
        <a:xfrm>
          <a:off x="0" y="0"/>
          <a:ext cx="0" cy="0"/>
          <a:chOff x="0" y="0"/>
          <a:chExt cx="0" cy="0"/>
        </a:xfrm>
      </p:grpSpPr>
      <p:sp>
        <p:nvSpPr>
          <p:cNvPr id="75" name="Google Shape;75;p13"/>
          <p:cNvSpPr txBox="1">
            <a:spLocks noGrp="1"/>
          </p:cNvSpPr>
          <p:nvPr>
            <p:ph type="body" idx="1"/>
          </p:nvPr>
        </p:nvSpPr>
        <p:spPr>
          <a:xfrm>
            <a:off x="469900" y="428717"/>
            <a:ext cx="3297426" cy="239111"/>
          </a:xfrm>
          <a:prstGeom prst="rect">
            <a:avLst/>
          </a:prstGeom>
          <a:noFill/>
          <a:ln>
            <a:noFill/>
          </a:ln>
        </p:spPr>
        <p:txBody>
          <a:bodyPr spcFirstLastPara="1" wrap="square" lIns="0" tIns="0" rIns="0" bIns="0" anchor="t" anchorCtr="0">
            <a:noAutofit/>
          </a:bodyPr>
          <a:lstStyle>
            <a:lvl1pPr marL="457200" lvl="0" indent="-228600" algn="l">
              <a:lnSpc>
                <a:spcPct val="160000"/>
              </a:lnSpc>
              <a:spcBef>
                <a:spcPts val="0"/>
              </a:spcBef>
              <a:spcAft>
                <a:spcPts val="0"/>
              </a:spcAft>
              <a:buClr>
                <a:schemeClr val="lt1"/>
              </a:buClr>
              <a:buSzPts val="1050"/>
              <a:buNone/>
              <a:defRPr sz="1050" b="0" i="0">
                <a:solidFill>
                  <a:schemeClr val="lt1"/>
                </a:solidFill>
                <a:latin typeface="Host Grotesk"/>
                <a:ea typeface="Host Grotesk"/>
                <a:cs typeface="Host Grotesk"/>
                <a:sym typeface="Host Grotesk"/>
              </a:defRPr>
            </a:lvl1pPr>
            <a:lvl2pPr marL="914400" lvl="1" indent="-228600" algn="l">
              <a:lnSpc>
                <a:spcPct val="90000"/>
              </a:lnSpc>
              <a:spcBef>
                <a:spcPts val="500"/>
              </a:spcBef>
              <a:spcAft>
                <a:spcPts val="0"/>
              </a:spcAft>
              <a:buClr>
                <a:schemeClr val="accent1"/>
              </a:buClr>
              <a:buSzPts val="1200"/>
              <a:buNone/>
              <a:defRPr sz="1200">
                <a:solidFill>
                  <a:schemeClr val="accent1"/>
                </a:solidFill>
              </a:defRPr>
            </a:lvl2pPr>
            <a:lvl3pPr marL="1371600" lvl="2" indent="-228600" algn="l">
              <a:lnSpc>
                <a:spcPct val="90000"/>
              </a:lnSpc>
              <a:spcBef>
                <a:spcPts val="500"/>
              </a:spcBef>
              <a:spcAft>
                <a:spcPts val="0"/>
              </a:spcAft>
              <a:buClr>
                <a:schemeClr val="accent1"/>
              </a:buClr>
              <a:buSzPts val="1100"/>
              <a:buNone/>
              <a:defRPr sz="1100">
                <a:solidFill>
                  <a:schemeClr val="accent1"/>
                </a:solidFill>
              </a:defRPr>
            </a:lvl3pPr>
            <a:lvl4pPr marL="1828800" lvl="3" indent="-228600" algn="l">
              <a:lnSpc>
                <a:spcPct val="90000"/>
              </a:lnSpc>
              <a:spcBef>
                <a:spcPts val="500"/>
              </a:spcBef>
              <a:spcAft>
                <a:spcPts val="0"/>
              </a:spcAft>
              <a:buClr>
                <a:schemeClr val="accent1"/>
              </a:buClr>
              <a:buSzPts val="1050"/>
              <a:buNone/>
              <a:defRPr sz="1050">
                <a:solidFill>
                  <a:schemeClr val="accent1"/>
                </a:solidFill>
              </a:defRPr>
            </a:lvl4pPr>
            <a:lvl5pPr marL="2286000" lvl="4" indent="-228600" algn="l">
              <a:lnSpc>
                <a:spcPct val="90000"/>
              </a:lnSpc>
              <a:spcBef>
                <a:spcPts val="500"/>
              </a:spcBef>
              <a:spcAft>
                <a:spcPts val="0"/>
              </a:spcAft>
              <a:buClr>
                <a:schemeClr val="accent1"/>
              </a:buClr>
              <a:buSzPts val="1050"/>
              <a:buNone/>
              <a:defRPr sz="1050">
                <a:solidFill>
                  <a:schemeClr val="accen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13"/>
          <p:cNvSpPr txBox="1">
            <a:spLocks noGrp="1"/>
          </p:cNvSpPr>
          <p:nvPr>
            <p:ph type="body" idx="2"/>
          </p:nvPr>
        </p:nvSpPr>
        <p:spPr>
          <a:xfrm>
            <a:off x="469899" y="997540"/>
            <a:ext cx="3695701" cy="222047"/>
          </a:xfrm>
          <a:prstGeom prst="rect">
            <a:avLst/>
          </a:prstGeom>
          <a:noFill/>
          <a:ln>
            <a:noFill/>
          </a:ln>
        </p:spPr>
        <p:txBody>
          <a:bodyPr spcFirstLastPara="1" wrap="square" lIns="0" tIns="0" rIns="0" bIns="0" anchor="t" anchorCtr="0">
            <a:noAutofit/>
          </a:bodyPr>
          <a:lstStyle>
            <a:lvl1pPr marL="457200" lvl="0" indent="-228600" algn="l">
              <a:lnSpc>
                <a:spcPct val="101428"/>
              </a:lnSpc>
              <a:spcBef>
                <a:spcPts val="0"/>
              </a:spcBef>
              <a:spcAft>
                <a:spcPts val="0"/>
              </a:spcAft>
              <a:buClr>
                <a:schemeClr val="lt1"/>
              </a:buClr>
              <a:buSzPts val="1400"/>
              <a:buFont typeface="Arial"/>
              <a:buNone/>
              <a:defRPr sz="1400" b="1" i="0">
                <a:solidFill>
                  <a:schemeClr val="lt1"/>
                </a:solidFill>
                <a:latin typeface="Host Grotesk"/>
                <a:ea typeface="Host Grotesk"/>
                <a:cs typeface="Host Grotesk"/>
                <a:sym typeface="Host Grotesk"/>
              </a:defRPr>
            </a:lvl1pPr>
            <a:lvl2pPr marL="914400" lvl="1"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2pPr>
            <a:lvl3pPr marL="1371600" lvl="2"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3pPr>
            <a:lvl4pPr marL="1828800" lvl="3"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4pPr>
            <a:lvl5pPr marL="2286000" lvl="4"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3"/>
          <p:cNvSpPr txBox="1">
            <a:spLocks noGrp="1"/>
          </p:cNvSpPr>
          <p:nvPr>
            <p:ph type="body" idx="3"/>
          </p:nvPr>
        </p:nvSpPr>
        <p:spPr>
          <a:xfrm>
            <a:off x="4260055" y="987211"/>
            <a:ext cx="6001539" cy="123361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Font typeface="Arial"/>
              <a:buNone/>
              <a:defRPr sz="1200" b="0"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3"/>
          <p:cNvSpPr txBox="1">
            <a:spLocks noGrp="1"/>
          </p:cNvSpPr>
          <p:nvPr>
            <p:ph type="body" idx="4"/>
          </p:nvPr>
        </p:nvSpPr>
        <p:spPr>
          <a:xfrm>
            <a:off x="839890" y="2673262"/>
            <a:ext cx="2788193" cy="83358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050"/>
              <a:buFont typeface="Arial"/>
              <a:buNone/>
              <a:defRPr sz="1050" b="0"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3"/>
          <p:cNvSpPr txBox="1">
            <a:spLocks noGrp="1"/>
          </p:cNvSpPr>
          <p:nvPr>
            <p:ph type="body" idx="5"/>
          </p:nvPr>
        </p:nvSpPr>
        <p:spPr>
          <a:xfrm>
            <a:off x="4630223" y="2673262"/>
            <a:ext cx="2803292" cy="83358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050"/>
              <a:buFont typeface="Arial"/>
              <a:buNone/>
              <a:defRPr sz="1050" b="0"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0" name="Google Shape;80;p13"/>
          <p:cNvPicPr preferRelativeResize="0"/>
          <p:nvPr/>
        </p:nvPicPr>
        <p:blipFill rotWithShape="1">
          <a:blip r:embed="rId2">
            <a:alphaModFix/>
          </a:blip>
          <a:srcRect/>
          <a:stretch/>
        </p:blipFill>
        <p:spPr>
          <a:xfrm>
            <a:off x="479426" y="2227869"/>
            <a:ext cx="98922" cy="1437672"/>
          </a:xfrm>
          <a:prstGeom prst="rect">
            <a:avLst/>
          </a:prstGeom>
          <a:noFill/>
          <a:ln>
            <a:noFill/>
          </a:ln>
        </p:spPr>
      </p:pic>
      <p:cxnSp>
        <p:nvCxnSpPr>
          <p:cNvPr id="81" name="Google Shape;81;p13"/>
          <p:cNvCxnSpPr/>
          <p:nvPr/>
        </p:nvCxnSpPr>
        <p:spPr>
          <a:xfrm>
            <a:off x="4254659" y="2267498"/>
            <a:ext cx="0" cy="1295400"/>
          </a:xfrm>
          <a:prstGeom prst="straightConnector1">
            <a:avLst/>
          </a:prstGeom>
          <a:noFill/>
          <a:ln w="12700" cap="flat" cmpd="sng">
            <a:solidFill>
              <a:schemeClr val="accent3"/>
            </a:solidFill>
            <a:prstDash val="solid"/>
            <a:miter lim="800000"/>
            <a:headEnd type="none" w="sm" len="sm"/>
            <a:tailEnd type="none" w="sm" len="sm"/>
          </a:ln>
        </p:spPr>
      </p:cxnSp>
      <p:cxnSp>
        <p:nvCxnSpPr>
          <p:cNvPr id="82" name="Google Shape;82;p13"/>
          <p:cNvCxnSpPr/>
          <p:nvPr/>
        </p:nvCxnSpPr>
        <p:spPr>
          <a:xfrm>
            <a:off x="7930970" y="2267498"/>
            <a:ext cx="0" cy="1295400"/>
          </a:xfrm>
          <a:prstGeom prst="straightConnector1">
            <a:avLst/>
          </a:prstGeom>
          <a:noFill/>
          <a:ln w="12700" cap="flat" cmpd="sng">
            <a:solidFill>
              <a:schemeClr val="accent3"/>
            </a:solidFill>
            <a:prstDash val="solid"/>
            <a:miter lim="800000"/>
            <a:headEnd type="none" w="sm" len="sm"/>
            <a:tailEnd type="none" w="sm" len="sm"/>
          </a:ln>
        </p:spPr>
      </p:cxnSp>
      <p:cxnSp>
        <p:nvCxnSpPr>
          <p:cNvPr id="83" name="Google Shape;83;p13"/>
          <p:cNvCxnSpPr/>
          <p:nvPr/>
        </p:nvCxnSpPr>
        <p:spPr>
          <a:xfrm>
            <a:off x="4254659" y="4073438"/>
            <a:ext cx="0" cy="1295400"/>
          </a:xfrm>
          <a:prstGeom prst="straightConnector1">
            <a:avLst/>
          </a:prstGeom>
          <a:noFill/>
          <a:ln w="12700" cap="flat" cmpd="sng">
            <a:solidFill>
              <a:schemeClr val="accent3"/>
            </a:solidFill>
            <a:prstDash val="solid"/>
            <a:miter lim="800000"/>
            <a:headEnd type="none" w="sm" len="sm"/>
            <a:tailEnd type="none" w="sm" len="sm"/>
          </a:ln>
        </p:spPr>
      </p:cxnSp>
      <p:cxnSp>
        <p:nvCxnSpPr>
          <p:cNvPr id="84" name="Google Shape;84;p13"/>
          <p:cNvCxnSpPr/>
          <p:nvPr/>
        </p:nvCxnSpPr>
        <p:spPr>
          <a:xfrm>
            <a:off x="7930970" y="4073438"/>
            <a:ext cx="0" cy="1295400"/>
          </a:xfrm>
          <a:prstGeom prst="straightConnector1">
            <a:avLst/>
          </a:prstGeom>
          <a:noFill/>
          <a:ln w="12700" cap="flat" cmpd="sng">
            <a:solidFill>
              <a:schemeClr val="accent3"/>
            </a:solidFill>
            <a:prstDash val="solid"/>
            <a:miter lim="800000"/>
            <a:headEnd type="none" w="sm" len="sm"/>
            <a:tailEnd type="none" w="sm" len="sm"/>
          </a:ln>
        </p:spPr>
      </p:cxnSp>
      <p:pic>
        <p:nvPicPr>
          <p:cNvPr id="85" name="Google Shape;85;p13"/>
          <p:cNvPicPr preferRelativeResize="0"/>
          <p:nvPr/>
        </p:nvPicPr>
        <p:blipFill rotWithShape="1">
          <a:blip r:embed="rId2">
            <a:alphaModFix/>
          </a:blip>
          <a:srcRect/>
          <a:stretch/>
        </p:blipFill>
        <p:spPr>
          <a:xfrm rot="10800000">
            <a:off x="11607281" y="2227869"/>
            <a:ext cx="98922" cy="1437672"/>
          </a:xfrm>
          <a:prstGeom prst="rect">
            <a:avLst/>
          </a:prstGeom>
          <a:noFill/>
          <a:ln>
            <a:noFill/>
          </a:ln>
        </p:spPr>
      </p:pic>
      <p:pic>
        <p:nvPicPr>
          <p:cNvPr id="86" name="Google Shape;86;p13" descr="Tick with solid fill"/>
          <p:cNvPicPr preferRelativeResize="0"/>
          <p:nvPr/>
        </p:nvPicPr>
        <p:blipFill rotWithShape="1">
          <a:blip r:embed="rId3">
            <a:alphaModFix/>
          </a:blip>
          <a:srcRect/>
          <a:stretch/>
        </p:blipFill>
        <p:spPr>
          <a:xfrm>
            <a:off x="4630223" y="2375581"/>
            <a:ext cx="251012" cy="251012"/>
          </a:xfrm>
          <a:prstGeom prst="rect">
            <a:avLst/>
          </a:prstGeom>
          <a:noFill/>
          <a:ln>
            <a:noFill/>
          </a:ln>
        </p:spPr>
      </p:pic>
      <p:pic>
        <p:nvPicPr>
          <p:cNvPr id="87" name="Google Shape;87;p13" descr="Tick with solid fill"/>
          <p:cNvPicPr preferRelativeResize="0"/>
          <p:nvPr/>
        </p:nvPicPr>
        <p:blipFill rotWithShape="1">
          <a:blip r:embed="rId3">
            <a:alphaModFix/>
          </a:blip>
          <a:srcRect/>
          <a:stretch/>
        </p:blipFill>
        <p:spPr>
          <a:xfrm>
            <a:off x="8299140" y="2375581"/>
            <a:ext cx="251012" cy="251012"/>
          </a:xfrm>
          <a:prstGeom prst="rect">
            <a:avLst/>
          </a:prstGeom>
          <a:noFill/>
          <a:ln>
            <a:noFill/>
          </a:ln>
        </p:spPr>
      </p:pic>
      <p:pic>
        <p:nvPicPr>
          <p:cNvPr id="88" name="Google Shape;88;p13" descr="Tick with solid fill"/>
          <p:cNvPicPr preferRelativeResize="0"/>
          <p:nvPr/>
        </p:nvPicPr>
        <p:blipFill rotWithShape="1">
          <a:blip r:embed="rId3">
            <a:alphaModFix/>
          </a:blip>
          <a:srcRect/>
          <a:stretch/>
        </p:blipFill>
        <p:spPr>
          <a:xfrm>
            <a:off x="839890" y="2375581"/>
            <a:ext cx="251012" cy="251012"/>
          </a:xfrm>
          <a:prstGeom prst="rect">
            <a:avLst/>
          </a:prstGeom>
          <a:noFill/>
          <a:ln>
            <a:noFill/>
          </a:ln>
        </p:spPr>
      </p:pic>
      <p:sp>
        <p:nvSpPr>
          <p:cNvPr id="89" name="Google Shape;89;p13"/>
          <p:cNvSpPr txBox="1">
            <a:spLocks noGrp="1"/>
          </p:cNvSpPr>
          <p:nvPr>
            <p:ph type="body" idx="6"/>
          </p:nvPr>
        </p:nvSpPr>
        <p:spPr>
          <a:xfrm>
            <a:off x="8299140" y="2673262"/>
            <a:ext cx="2803292" cy="83358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050"/>
              <a:buFont typeface="Arial"/>
              <a:buNone/>
              <a:defRPr sz="1050" b="0"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13"/>
          <p:cNvSpPr txBox="1">
            <a:spLocks noGrp="1"/>
          </p:cNvSpPr>
          <p:nvPr>
            <p:ph type="body" idx="7"/>
          </p:nvPr>
        </p:nvSpPr>
        <p:spPr>
          <a:xfrm>
            <a:off x="839890" y="4479202"/>
            <a:ext cx="2788193" cy="83358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050"/>
              <a:buFont typeface="Arial"/>
              <a:buNone/>
              <a:defRPr sz="1050" b="0"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13"/>
          <p:cNvSpPr txBox="1">
            <a:spLocks noGrp="1"/>
          </p:cNvSpPr>
          <p:nvPr>
            <p:ph type="body" idx="8"/>
          </p:nvPr>
        </p:nvSpPr>
        <p:spPr>
          <a:xfrm>
            <a:off x="4630223" y="4479202"/>
            <a:ext cx="2803292" cy="83358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050"/>
              <a:buFont typeface="Arial"/>
              <a:buNone/>
              <a:defRPr sz="1050" b="0"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92" name="Google Shape;92;p13"/>
          <p:cNvPicPr preferRelativeResize="0"/>
          <p:nvPr/>
        </p:nvPicPr>
        <p:blipFill rotWithShape="1">
          <a:blip r:embed="rId4">
            <a:alphaModFix/>
          </a:blip>
          <a:srcRect/>
          <a:stretch/>
        </p:blipFill>
        <p:spPr>
          <a:xfrm>
            <a:off x="479426" y="4033809"/>
            <a:ext cx="98922" cy="1437672"/>
          </a:xfrm>
          <a:prstGeom prst="rect">
            <a:avLst/>
          </a:prstGeom>
          <a:noFill/>
          <a:ln>
            <a:noFill/>
          </a:ln>
        </p:spPr>
      </p:pic>
      <p:pic>
        <p:nvPicPr>
          <p:cNvPr id="93" name="Google Shape;93;p13"/>
          <p:cNvPicPr preferRelativeResize="0"/>
          <p:nvPr/>
        </p:nvPicPr>
        <p:blipFill rotWithShape="1">
          <a:blip r:embed="rId2">
            <a:alphaModFix/>
          </a:blip>
          <a:srcRect/>
          <a:stretch/>
        </p:blipFill>
        <p:spPr>
          <a:xfrm rot="10800000">
            <a:off x="11607281" y="4033809"/>
            <a:ext cx="98922" cy="1437672"/>
          </a:xfrm>
          <a:prstGeom prst="rect">
            <a:avLst/>
          </a:prstGeom>
          <a:noFill/>
          <a:ln>
            <a:noFill/>
          </a:ln>
        </p:spPr>
      </p:pic>
      <p:pic>
        <p:nvPicPr>
          <p:cNvPr id="94" name="Google Shape;94;p13" descr="Tick with solid fill"/>
          <p:cNvPicPr preferRelativeResize="0"/>
          <p:nvPr/>
        </p:nvPicPr>
        <p:blipFill rotWithShape="1">
          <a:blip r:embed="rId3">
            <a:alphaModFix/>
          </a:blip>
          <a:srcRect/>
          <a:stretch/>
        </p:blipFill>
        <p:spPr>
          <a:xfrm>
            <a:off x="4630223" y="4181521"/>
            <a:ext cx="251012" cy="251012"/>
          </a:xfrm>
          <a:prstGeom prst="rect">
            <a:avLst/>
          </a:prstGeom>
          <a:noFill/>
          <a:ln>
            <a:noFill/>
          </a:ln>
        </p:spPr>
      </p:pic>
      <p:pic>
        <p:nvPicPr>
          <p:cNvPr id="95" name="Google Shape;95;p13" descr="Tick with solid fill"/>
          <p:cNvPicPr preferRelativeResize="0"/>
          <p:nvPr/>
        </p:nvPicPr>
        <p:blipFill rotWithShape="1">
          <a:blip r:embed="rId3">
            <a:alphaModFix/>
          </a:blip>
          <a:srcRect/>
          <a:stretch/>
        </p:blipFill>
        <p:spPr>
          <a:xfrm>
            <a:off x="8299140" y="4181521"/>
            <a:ext cx="251012" cy="251012"/>
          </a:xfrm>
          <a:prstGeom prst="rect">
            <a:avLst/>
          </a:prstGeom>
          <a:noFill/>
          <a:ln>
            <a:noFill/>
          </a:ln>
        </p:spPr>
      </p:pic>
      <p:pic>
        <p:nvPicPr>
          <p:cNvPr id="96" name="Google Shape;96;p13" descr="Tick with solid fill"/>
          <p:cNvPicPr preferRelativeResize="0"/>
          <p:nvPr/>
        </p:nvPicPr>
        <p:blipFill rotWithShape="1">
          <a:blip r:embed="rId3">
            <a:alphaModFix/>
          </a:blip>
          <a:srcRect/>
          <a:stretch/>
        </p:blipFill>
        <p:spPr>
          <a:xfrm>
            <a:off x="839890" y="4181521"/>
            <a:ext cx="251012" cy="251012"/>
          </a:xfrm>
          <a:prstGeom prst="rect">
            <a:avLst/>
          </a:prstGeom>
          <a:noFill/>
          <a:ln>
            <a:noFill/>
          </a:ln>
        </p:spPr>
      </p:pic>
      <p:sp>
        <p:nvSpPr>
          <p:cNvPr id="97" name="Google Shape;97;p13"/>
          <p:cNvSpPr txBox="1">
            <a:spLocks noGrp="1"/>
          </p:cNvSpPr>
          <p:nvPr>
            <p:ph type="body" idx="9"/>
          </p:nvPr>
        </p:nvSpPr>
        <p:spPr>
          <a:xfrm>
            <a:off x="8299140" y="4479202"/>
            <a:ext cx="2803292" cy="83358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050"/>
              <a:buFont typeface="Arial"/>
              <a:buNone/>
              <a:defRPr sz="1050" b="0"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618">
          <p15:clr>
            <a:srgbClr val="FBAE40"/>
          </p15:clr>
        </p15:guide>
        <p15:guide id="2" pos="2615">
          <p15:clr>
            <a:srgbClr val="FBAE40"/>
          </p15:clr>
        </p15:guide>
        <p15:guide id="3" pos="268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7_Four subtitle and image">
  <p:cSld name="7_Four subtitle and image">
    <p:spTree>
      <p:nvGrpSpPr>
        <p:cNvPr id="1" name="Shape 98"/>
        <p:cNvGrpSpPr/>
        <p:nvPr/>
      </p:nvGrpSpPr>
      <p:grpSpPr>
        <a:xfrm>
          <a:off x="0" y="0"/>
          <a:ext cx="0" cy="0"/>
          <a:chOff x="0" y="0"/>
          <a:chExt cx="0" cy="0"/>
        </a:xfrm>
      </p:grpSpPr>
      <p:sp>
        <p:nvSpPr>
          <p:cNvPr id="99" name="Google Shape;99;p14"/>
          <p:cNvSpPr txBox="1">
            <a:spLocks noGrp="1"/>
          </p:cNvSpPr>
          <p:nvPr>
            <p:ph type="body" idx="1"/>
          </p:nvPr>
        </p:nvSpPr>
        <p:spPr>
          <a:xfrm>
            <a:off x="469900" y="428717"/>
            <a:ext cx="3297426" cy="239111"/>
          </a:xfrm>
          <a:prstGeom prst="rect">
            <a:avLst/>
          </a:prstGeom>
          <a:noFill/>
          <a:ln>
            <a:noFill/>
          </a:ln>
        </p:spPr>
        <p:txBody>
          <a:bodyPr spcFirstLastPara="1" wrap="square" lIns="0" tIns="0" rIns="0" bIns="0" anchor="t" anchorCtr="0">
            <a:noAutofit/>
          </a:bodyPr>
          <a:lstStyle>
            <a:lvl1pPr marL="457200" lvl="0" indent="-228600" algn="l">
              <a:lnSpc>
                <a:spcPct val="160000"/>
              </a:lnSpc>
              <a:spcBef>
                <a:spcPts val="0"/>
              </a:spcBef>
              <a:spcAft>
                <a:spcPts val="0"/>
              </a:spcAft>
              <a:buClr>
                <a:schemeClr val="dk2"/>
              </a:buClr>
              <a:buSzPts val="1050"/>
              <a:buNone/>
              <a:defRPr sz="1050" b="0" i="0">
                <a:solidFill>
                  <a:schemeClr val="dk2"/>
                </a:solidFill>
                <a:latin typeface="Host Grotesk"/>
                <a:ea typeface="Host Grotesk"/>
                <a:cs typeface="Host Grotesk"/>
                <a:sym typeface="Host Grotesk"/>
              </a:defRPr>
            </a:lvl1pPr>
            <a:lvl2pPr marL="914400" lvl="1" indent="-228600" algn="l">
              <a:lnSpc>
                <a:spcPct val="90000"/>
              </a:lnSpc>
              <a:spcBef>
                <a:spcPts val="500"/>
              </a:spcBef>
              <a:spcAft>
                <a:spcPts val="0"/>
              </a:spcAft>
              <a:buClr>
                <a:schemeClr val="accent1"/>
              </a:buClr>
              <a:buSzPts val="1200"/>
              <a:buNone/>
              <a:defRPr sz="1200">
                <a:solidFill>
                  <a:schemeClr val="accent1"/>
                </a:solidFill>
              </a:defRPr>
            </a:lvl2pPr>
            <a:lvl3pPr marL="1371600" lvl="2" indent="-228600" algn="l">
              <a:lnSpc>
                <a:spcPct val="90000"/>
              </a:lnSpc>
              <a:spcBef>
                <a:spcPts val="500"/>
              </a:spcBef>
              <a:spcAft>
                <a:spcPts val="0"/>
              </a:spcAft>
              <a:buClr>
                <a:schemeClr val="accent1"/>
              </a:buClr>
              <a:buSzPts val="1100"/>
              <a:buNone/>
              <a:defRPr sz="1100">
                <a:solidFill>
                  <a:schemeClr val="accent1"/>
                </a:solidFill>
              </a:defRPr>
            </a:lvl3pPr>
            <a:lvl4pPr marL="1828800" lvl="3" indent="-228600" algn="l">
              <a:lnSpc>
                <a:spcPct val="90000"/>
              </a:lnSpc>
              <a:spcBef>
                <a:spcPts val="500"/>
              </a:spcBef>
              <a:spcAft>
                <a:spcPts val="0"/>
              </a:spcAft>
              <a:buClr>
                <a:schemeClr val="accent1"/>
              </a:buClr>
              <a:buSzPts val="1050"/>
              <a:buNone/>
              <a:defRPr sz="1050">
                <a:solidFill>
                  <a:schemeClr val="accent1"/>
                </a:solidFill>
              </a:defRPr>
            </a:lvl4pPr>
            <a:lvl5pPr marL="2286000" lvl="4" indent="-228600" algn="l">
              <a:lnSpc>
                <a:spcPct val="90000"/>
              </a:lnSpc>
              <a:spcBef>
                <a:spcPts val="500"/>
              </a:spcBef>
              <a:spcAft>
                <a:spcPts val="0"/>
              </a:spcAft>
              <a:buClr>
                <a:schemeClr val="accent1"/>
              </a:buClr>
              <a:buSzPts val="1050"/>
              <a:buNone/>
              <a:defRPr sz="1050">
                <a:solidFill>
                  <a:schemeClr val="accen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14"/>
          <p:cNvSpPr txBox="1">
            <a:spLocks noGrp="1"/>
          </p:cNvSpPr>
          <p:nvPr>
            <p:ph type="body" idx="2"/>
          </p:nvPr>
        </p:nvSpPr>
        <p:spPr>
          <a:xfrm>
            <a:off x="469899" y="997540"/>
            <a:ext cx="3695701" cy="222047"/>
          </a:xfrm>
          <a:prstGeom prst="rect">
            <a:avLst/>
          </a:prstGeom>
          <a:noFill/>
          <a:ln>
            <a:noFill/>
          </a:ln>
        </p:spPr>
        <p:txBody>
          <a:bodyPr spcFirstLastPara="1" wrap="square" lIns="0" tIns="0" rIns="0" bIns="0" anchor="t" anchorCtr="0">
            <a:noAutofit/>
          </a:bodyPr>
          <a:lstStyle>
            <a:lvl1pPr marL="457200" lvl="0" indent="-228600" algn="l">
              <a:lnSpc>
                <a:spcPct val="101428"/>
              </a:lnSpc>
              <a:spcBef>
                <a:spcPts val="0"/>
              </a:spcBef>
              <a:spcAft>
                <a:spcPts val="0"/>
              </a:spcAft>
              <a:buClr>
                <a:schemeClr val="accent1"/>
              </a:buClr>
              <a:buSzPts val="1400"/>
              <a:buFont typeface="Arial"/>
              <a:buNone/>
              <a:defRPr sz="1400" b="1" i="0">
                <a:solidFill>
                  <a:schemeClr val="accent1"/>
                </a:solidFill>
                <a:latin typeface="Host Grotesk"/>
                <a:ea typeface="Host Grotesk"/>
                <a:cs typeface="Host Grotesk"/>
                <a:sym typeface="Host Grotesk"/>
              </a:defRPr>
            </a:lvl1pPr>
            <a:lvl2pPr marL="914400" lvl="1"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2pPr>
            <a:lvl3pPr marL="1371600" lvl="2"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3pPr>
            <a:lvl4pPr marL="1828800" lvl="3"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4pPr>
            <a:lvl5pPr marL="2286000" lvl="4"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14"/>
          <p:cNvSpPr txBox="1">
            <a:spLocks noGrp="1"/>
          </p:cNvSpPr>
          <p:nvPr>
            <p:ph type="body" idx="3"/>
          </p:nvPr>
        </p:nvSpPr>
        <p:spPr>
          <a:xfrm>
            <a:off x="1022039" y="1454064"/>
            <a:ext cx="4720429" cy="51751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50"/>
              <a:buFont typeface="Arial"/>
              <a:buNone/>
              <a:defRPr sz="1050" b="0" i="0">
                <a:solidFill>
                  <a:schemeClr val="dk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14"/>
          <p:cNvSpPr txBox="1">
            <a:spLocks noGrp="1"/>
          </p:cNvSpPr>
          <p:nvPr>
            <p:ph type="body" idx="4"/>
          </p:nvPr>
        </p:nvSpPr>
        <p:spPr>
          <a:xfrm>
            <a:off x="1022039" y="2197014"/>
            <a:ext cx="4720429" cy="51751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50"/>
              <a:buFont typeface="Arial"/>
              <a:buNone/>
              <a:defRPr sz="1050" b="0" i="0">
                <a:solidFill>
                  <a:schemeClr val="dk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14"/>
          <p:cNvSpPr txBox="1">
            <a:spLocks noGrp="1"/>
          </p:cNvSpPr>
          <p:nvPr>
            <p:ph type="body" idx="5"/>
          </p:nvPr>
        </p:nvSpPr>
        <p:spPr>
          <a:xfrm>
            <a:off x="1022039" y="2939964"/>
            <a:ext cx="4720429" cy="51751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50"/>
              <a:buFont typeface="Arial"/>
              <a:buNone/>
              <a:defRPr sz="1050" b="0" i="0">
                <a:solidFill>
                  <a:schemeClr val="dk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14"/>
          <p:cNvSpPr txBox="1">
            <a:spLocks noGrp="1"/>
          </p:cNvSpPr>
          <p:nvPr>
            <p:ph type="body" idx="6"/>
          </p:nvPr>
        </p:nvSpPr>
        <p:spPr>
          <a:xfrm>
            <a:off x="1022039" y="3682914"/>
            <a:ext cx="4720429" cy="51751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50"/>
              <a:buFont typeface="Arial"/>
              <a:buNone/>
              <a:defRPr sz="1050" b="0" i="0">
                <a:solidFill>
                  <a:schemeClr val="dk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14"/>
          <p:cNvSpPr txBox="1">
            <a:spLocks noGrp="1"/>
          </p:cNvSpPr>
          <p:nvPr>
            <p:ph type="body" idx="7"/>
          </p:nvPr>
        </p:nvSpPr>
        <p:spPr>
          <a:xfrm>
            <a:off x="1022039" y="4425864"/>
            <a:ext cx="4720429" cy="51751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50"/>
              <a:buFont typeface="Arial"/>
              <a:buNone/>
              <a:defRPr sz="1050" b="0" i="0">
                <a:solidFill>
                  <a:schemeClr val="dk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14"/>
          <p:cNvSpPr txBox="1">
            <a:spLocks noGrp="1"/>
          </p:cNvSpPr>
          <p:nvPr>
            <p:ph type="body" idx="8"/>
          </p:nvPr>
        </p:nvSpPr>
        <p:spPr>
          <a:xfrm>
            <a:off x="1022039" y="5911764"/>
            <a:ext cx="4720429" cy="51751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50"/>
              <a:buFont typeface="Arial"/>
              <a:buNone/>
              <a:defRPr sz="1050" b="0" i="0">
                <a:solidFill>
                  <a:schemeClr val="dk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14"/>
          <p:cNvSpPr txBox="1">
            <a:spLocks noGrp="1"/>
          </p:cNvSpPr>
          <p:nvPr>
            <p:ph type="body" idx="9"/>
          </p:nvPr>
        </p:nvSpPr>
        <p:spPr>
          <a:xfrm>
            <a:off x="1022039" y="5168814"/>
            <a:ext cx="4720429" cy="51751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50"/>
              <a:buFont typeface="Arial"/>
              <a:buNone/>
              <a:defRPr sz="1050" b="0" i="0">
                <a:solidFill>
                  <a:schemeClr val="dk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14"/>
          <p:cNvSpPr>
            <a:spLocks noGrp="1"/>
          </p:cNvSpPr>
          <p:nvPr>
            <p:ph type="pic" idx="13"/>
          </p:nvPr>
        </p:nvSpPr>
        <p:spPr>
          <a:xfrm>
            <a:off x="6449534" y="0"/>
            <a:ext cx="5742466" cy="6858000"/>
          </a:xfrm>
          <a:prstGeom prst="rect">
            <a:avLst/>
          </a:prstGeom>
          <a:solidFill>
            <a:schemeClr val="accent2"/>
          </a:solidFill>
          <a:ln>
            <a:noFill/>
          </a:ln>
        </p:spPr>
      </p:sp>
      <p:sp>
        <p:nvSpPr>
          <p:cNvPr id="109" name="Google Shape;109;p14"/>
          <p:cNvSpPr txBox="1">
            <a:spLocks noGrp="1"/>
          </p:cNvSpPr>
          <p:nvPr>
            <p:ph type="body" idx="14"/>
          </p:nvPr>
        </p:nvSpPr>
        <p:spPr>
          <a:xfrm>
            <a:off x="6871886" y="3371970"/>
            <a:ext cx="4164210" cy="222047"/>
          </a:xfrm>
          <a:prstGeom prst="rect">
            <a:avLst/>
          </a:prstGeom>
          <a:noFill/>
          <a:ln>
            <a:noFill/>
          </a:ln>
        </p:spPr>
        <p:txBody>
          <a:bodyPr spcFirstLastPara="1" wrap="square" lIns="0" tIns="0" rIns="0" bIns="0" anchor="t" anchorCtr="0">
            <a:noAutofit/>
          </a:bodyPr>
          <a:lstStyle>
            <a:lvl1pPr marL="457200" lvl="0" indent="-228600" algn="l">
              <a:lnSpc>
                <a:spcPct val="101428"/>
              </a:lnSpc>
              <a:spcBef>
                <a:spcPts val="0"/>
              </a:spcBef>
              <a:spcAft>
                <a:spcPts val="0"/>
              </a:spcAft>
              <a:buClr>
                <a:schemeClr val="lt1"/>
              </a:buClr>
              <a:buSzPts val="1400"/>
              <a:buFont typeface="Arial"/>
              <a:buNone/>
              <a:defRPr sz="1400" b="1" i="0">
                <a:solidFill>
                  <a:schemeClr val="lt1"/>
                </a:solidFill>
                <a:latin typeface="Host Grotesk"/>
                <a:ea typeface="Host Grotesk"/>
                <a:cs typeface="Host Grotesk"/>
                <a:sym typeface="Host Grotesk"/>
              </a:defRPr>
            </a:lvl1pPr>
            <a:lvl2pPr marL="914400" lvl="1"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2pPr>
            <a:lvl3pPr marL="1371600" lvl="2"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3pPr>
            <a:lvl4pPr marL="1828800" lvl="3"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4pPr>
            <a:lvl5pPr marL="2286000" lvl="4"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14"/>
          <p:cNvSpPr txBox="1">
            <a:spLocks noGrp="1"/>
          </p:cNvSpPr>
          <p:nvPr>
            <p:ph type="body" idx="15"/>
          </p:nvPr>
        </p:nvSpPr>
        <p:spPr>
          <a:xfrm>
            <a:off x="6881411" y="3967048"/>
            <a:ext cx="4831164" cy="2072225"/>
          </a:xfrm>
          <a:prstGeom prst="rect">
            <a:avLst/>
          </a:prstGeom>
          <a:noFill/>
          <a:ln>
            <a:noFill/>
          </a:ln>
        </p:spPr>
        <p:txBody>
          <a:bodyPr spcFirstLastPara="1" wrap="square" lIns="0" tIns="0" rIns="0" bIns="0" anchor="t" anchorCtr="0">
            <a:noAutofit/>
          </a:bodyPr>
          <a:lstStyle>
            <a:lvl1pPr marL="457200" lvl="0" indent="-304800" algn="l">
              <a:lnSpc>
                <a:spcPct val="118333"/>
              </a:lnSpc>
              <a:spcBef>
                <a:spcPts val="0"/>
              </a:spcBef>
              <a:spcAft>
                <a:spcPts val="0"/>
              </a:spcAft>
              <a:buClr>
                <a:schemeClr val="lt1"/>
              </a:buClr>
              <a:buSzPts val="1200"/>
              <a:buFont typeface="Arial"/>
              <a:buChar char="•"/>
              <a:defRPr sz="1200" b="0" i="0">
                <a:solidFill>
                  <a:schemeClr val="lt1"/>
                </a:solidFill>
                <a:latin typeface="Host Grotesk"/>
                <a:ea typeface="Host Grotesk"/>
                <a:cs typeface="Host Grotesk"/>
                <a:sym typeface="Host Grotesk"/>
              </a:defRPr>
            </a:lvl1pPr>
            <a:lvl2pPr marL="914400" lvl="1"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2pPr>
            <a:lvl3pPr marL="1371600" lvl="2"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3pPr>
            <a:lvl4pPr marL="1828800" lvl="3"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4pPr>
            <a:lvl5pPr marL="2286000" lvl="4"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618">
          <p15:clr>
            <a:srgbClr val="FBAE40"/>
          </p15:clr>
        </p15:guide>
        <p15:guide id="2" pos="2615">
          <p15:clr>
            <a:srgbClr val="FBAE40"/>
          </p15:clr>
        </p15:guide>
        <p15:guide id="3" pos="268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9_Four subtitle and image">
  <p:cSld name="9_Four subtitle and image">
    <p:spTree>
      <p:nvGrpSpPr>
        <p:cNvPr id="1" name="Shape 111"/>
        <p:cNvGrpSpPr/>
        <p:nvPr/>
      </p:nvGrpSpPr>
      <p:grpSpPr>
        <a:xfrm>
          <a:off x="0" y="0"/>
          <a:ext cx="0" cy="0"/>
          <a:chOff x="0" y="0"/>
          <a:chExt cx="0" cy="0"/>
        </a:xfrm>
      </p:grpSpPr>
      <p:sp>
        <p:nvSpPr>
          <p:cNvPr id="112" name="Google Shape;112;p15"/>
          <p:cNvSpPr txBox="1">
            <a:spLocks noGrp="1"/>
          </p:cNvSpPr>
          <p:nvPr>
            <p:ph type="body" idx="1"/>
          </p:nvPr>
        </p:nvSpPr>
        <p:spPr>
          <a:xfrm>
            <a:off x="469900" y="428717"/>
            <a:ext cx="3297426" cy="239111"/>
          </a:xfrm>
          <a:prstGeom prst="rect">
            <a:avLst/>
          </a:prstGeom>
          <a:noFill/>
          <a:ln>
            <a:noFill/>
          </a:ln>
        </p:spPr>
        <p:txBody>
          <a:bodyPr spcFirstLastPara="1" wrap="square" lIns="0" tIns="0" rIns="0" bIns="0" anchor="t" anchorCtr="0">
            <a:noAutofit/>
          </a:bodyPr>
          <a:lstStyle>
            <a:lvl1pPr marL="457200" lvl="0" indent="-228600" algn="l">
              <a:lnSpc>
                <a:spcPct val="160000"/>
              </a:lnSpc>
              <a:spcBef>
                <a:spcPts val="0"/>
              </a:spcBef>
              <a:spcAft>
                <a:spcPts val="0"/>
              </a:spcAft>
              <a:buClr>
                <a:schemeClr val="dk2"/>
              </a:buClr>
              <a:buSzPts val="1050"/>
              <a:buNone/>
              <a:defRPr sz="1050" b="0" i="0">
                <a:solidFill>
                  <a:schemeClr val="dk2"/>
                </a:solidFill>
                <a:latin typeface="Host Grotesk"/>
                <a:ea typeface="Host Grotesk"/>
                <a:cs typeface="Host Grotesk"/>
                <a:sym typeface="Host Grotesk"/>
              </a:defRPr>
            </a:lvl1pPr>
            <a:lvl2pPr marL="914400" lvl="1" indent="-228600" algn="l">
              <a:lnSpc>
                <a:spcPct val="90000"/>
              </a:lnSpc>
              <a:spcBef>
                <a:spcPts val="500"/>
              </a:spcBef>
              <a:spcAft>
                <a:spcPts val="0"/>
              </a:spcAft>
              <a:buClr>
                <a:schemeClr val="accent1"/>
              </a:buClr>
              <a:buSzPts val="1200"/>
              <a:buNone/>
              <a:defRPr sz="1200">
                <a:solidFill>
                  <a:schemeClr val="accent1"/>
                </a:solidFill>
              </a:defRPr>
            </a:lvl2pPr>
            <a:lvl3pPr marL="1371600" lvl="2" indent="-228600" algn="l">
              <a:lnSpc>
                <a:spcPct val="90000"/>
              </a:lnSpc>
              <a:spcBef>
                <a:spcPts val="500"/>
              </a:spcBef>
              <a:spcAft>
                <a:spcPts val="0"/>
              </a:spcAft>
              <a:buClr>
                <a:schemeClr val="accent1"/>
              </a:buClr>
              <a:buSzPts val="1100"/>
              <a:buNone/>
              <a:defRPr sz="1100">
                <a:solidFill>
                  <a:schemeClr val="accent1"/>
                </a:solidFill>
              </a:defRPr>
            </a:lvl3pPr>
            <a:lvl4pPr marL="1828800" lvl="3" indent="-228600" algn="l">
              <a:lnSpc>
                <a:spcPct val="90000"/>
              </a:lnSpc>
              <a:spcBef>
                <a:spcPts val="500"/>
              </a:spcBef>
              <a:spcAft>
                <a:spcPts val="0"/>
              </a:spcAft>
              <a:buClr>
                <a:schemeClr val="accent1"/>
              </a:buClr>
              <a:buSzPts val="1050"/>
              <a:buNone/>
              <a:defRPr sz="1050">
                <a:solidFill>
                  <a:schemeClr val="accent1"/>
                </a:solidFill>
              </a:defRPr>
            </a:lvl4pPr>
            <a:lvl5pPr marL="2286000" lvl="4" indent="-228600" algn="l">
              <a:lnSpc>
                <a:spcPct val="90000"/>
              </a:lnSpc>
              <a:spcBef>
                <a:spcPts val="500"/>
              </a:spcBef>
              <a:spcAft>
                <a:spcPts val="0"/>
              </a:spcAft>
              <a:buClr>
                <a:schemeClr val="accent1"/>
              </a:buClr>
              <a:buSzPts val="1050"/>
              <a:buNone/>
              <a:defRPr sz="1050">
                <a:solidFill>
                  <a:schemeClr val="accen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15"/>
          <p:cNvSpPr txBox="1">
            <a:spLocks noGrp="1"/>
          </p:cNvSpPr>
          <p:nvPr>
            <p:ph type="body" idx="2"/>
          </p:nvPr>
        </p:nvSpPr>
        <p:spPr>
          <a:xfrm>
            <a:off x="469899" y="997540"/>
            <a:ext cx="3695701" cy="222047"/>
          </a:xfrm>
          <a:prstGeom prst="rect">
            <a:avLst/>
          </a:prstGeom>
          <a:noFill/>
          <a:ln>
            <a:noFill/>
          </a:ln>
        </p:spPr>
        <p:txBody>
          <a:bodyPr spcFirstLastPara="1" wrap="square" lIns="0" tIns="0" rIns="0" bIns="0" anchor="t" anchorCtr="0">
            <a:noAutofit/>
          </a:bodyPr>
          <a:lstStyle>
            <a:lvl1pPr marL="457200" lvl="0" indent="-228600" algn="l">
              <a:lnSpc>
                <a:spcPct val="101428"/>
              </a:lnSpc>
              <a:spcBef>
                <a:spcPts val="0"/>
              </a:spcBef>
              <a:spcAft>
                <a:spcPts val="0"/>
              </a:spcAft>
              <a:buClr>
                <a:schemeClr val="accent1"/>
              </a:buClr>
              <a:buSzPts val="1400"/>
              <a:buFont typeface="Arial"/>
              <a:buNone/>
              <a:defRPr sz="1400" b="1" i="0">
                <a:solidFill>
                  <a:schemeClr val="accent1"/>
                </a:solidFill>
                <a:latin typeface="Host Grotesk"/>
                <a:ea typeface="Host Grotesk"/>
                <a:cs typeface="Host Grotesk"/>
                <a:sym typeface="Host Grotesk"/>
              </a:defRPr>
            </a:lvl1pPr>
            <a:lvl2pPr marL="914400" lvl="1"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2pPr>
            <a:lvl3pPr marL="1371600" lvl="2"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3pPr>
            <a:lvl4pPr marL="1828800" lvl="3"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4pPr>
            <a:lvl5pPr marL="2286000" lvl="4"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15"/>
          <p:cNvSpPr txBox="1">
            <a:spLocks noGrp="1"/>
          </p:cNvSpPr>
          <p:nvPr>
            <p:ph type="body" idx="3"/>
          </p:nvPr>
        </p:nvSpPr>
        <p:spPr>
          <a:xfrm>
            <a:off x="479426" y="1454064"/>
            <a:ext cx="3671888" cy="292899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200"/>
              <a:buFont typeface="Arial"/>
              <a:buNone/>
              <a:defRPr sz="1200" b="0" i="0">
                <a:solidFill>
                  <a:schemeClr val="dk2"/>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15"/>
          <p:cNvSpPr txBox="1">
            <a:spLocks noGrp="1"/>
          </p:cNvSpPr>
          <p:nvPr>
            <p:ph type="body" idx="4"/>
          </p:nvPr>
        </p:nvSpPr>
        <p:spPr>
          <a:xfrm>
            <a:off x="8767673" y="2768232"/>
            <a:ext cx="2944901" cy="6833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50"/>
              <a:buFont typeface="Arial"/>
              <a:buNone/>
              <a:defRPr sz="1050" b="0" i="0">
                <a:solidFill>
                  <a:schemeClr val="dk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15"/>
          <p:cNvSpPr/>
          <p:nvPr/>
        </p:nvSpPr>
        <p:spPr>
          <a:xfrm>
            <a:off x="4259264" y="0"/>
            <a:ext cx="7932736" cy="6858301"/>
          </a:xfrm>
          <a:prstGeom prst="rect">
            <a:avLst/>
          </a:prstGeom>
          <a:solidFill>
            <a:schemeClr val="accent4">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7" name="Google Shape;117;p15"/>
          <p:cNvSpPr txBox="1">
            <a:spLocks noGrp="1"/>
          </p:cNvSpPr>
          <p:nvPr>
            <p:ph type="body" idx="5"/>
          </p:nvPr>
        </p:nvSpPr>
        <p:spPr>
          <a:xfrm>
            <a:off x="8767673" y="1506592"/>
            <a:ext cx="2944901" cy="6833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50"/>
              <a:buFont typeface="Arial"/>
              <a:buNone/>
              <a:defRPr sz="1050" b="0" i="0">
                <a:solidFill>
                  <a:schemeClr val="dk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15"/>
          <p:cNvSpPr txBox="1">
            <a:spLocks noGrp="1"/>
          </p:cNvSpPr>
          <p:nvPr>
            <p:ph type="body" idx="6"/>
          </p:nvPr>
        </p:nvSpPr>
        <p:spPr>
          <a:xfrm>
            <a:off x="5171346" y="1506592"/>
            <a:ext cx="2944901" cy="6833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50"/>
              <a:buFont typeface="Arial"/>
              <a:buNone/>
              <a:defRPr sz="1050" b="0" i="0">
                <a:solidFill>
                  <a:schemeClr val="dk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15"/>
          <p:cNvSpPr txBox="1">
            <a:spLocks noGrp="1"/>
          </p:cNvSpPr>
          <p:nvPr>
            <p:ph type="body" idx="7"/>
          </p:nvPr>
        </p:nvSpPr>
        <p:spPr>
          <a:xfrm>
            <a:off x="5168770" y="2768232"/>
            <a:ext cx="2944901" cy="6833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50"/>
              <a:buFont typeface="Arial"/>
              <a:buNone/>
              <a:defRPr sz="1050" b="0" i="0">
                <a:solidFill>
                  <a:schemeClr val="dk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15"/>
          <p:cNvSpPr txBox="1">
            <a:spLocks noGrp="1"/>
          </p:cNvSpPr>
          <p:nvPr>
            <p:ph type="body" idx="8"/>
          </p:nvPr>
        </p:nvSpPr>
        <p:spPr>
          <a:xfrm>
            <a:off x="8767673" y="4122470"/>
            <a:ext cx="2944901" cy="6833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50"/>
              <a:buFont typeface="Arial"/>
              <a:buNone/>
              <a:defRPr sz="1050" b="0" i="0">
                <a:solidFill>
                  <a:schemeClr val="dk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15"/>
          <p:cNvSpPr txBox="1">
            <a:spLocks noGrp="1"/>
          </p:cNvSpPr>
          <p:nvPr>
            <p:ph type="body" idx="9"/>
          </p:nvPr>
        </p:nvSpPr>
        <p:spPr>
          <a:xfrm>
            <a:off x="5168770" y="4122470"/>
            <a:ext cx="2944901" cy="6833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50"/>
              <a:buFont typeface="Arial"/>
              <a:buNone/>
              <a:defRPr sz="1050" b="0" i="0">
                <a:solidFill>
                  <a:schemeClr val="dk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15"/>
          <p:cNvSpPr txBox="1">
            <a:spLocks noGrp="1"/>
          </p:cNvSpPr>
          <p:nvPr>
            <p:ph type="body" idx="13"/>
          </p:nvPr>
        </p:nvSpPr>
        <p:spPr>
          <a:xfrm>
            <a:off x="5168770" y="5360961"/>
            <a:ext cx="2944901" cy="6833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50"/>
              <a:buFont typeface="Arial"/>
              <a:buNone/>
              <a:defRPr sz="1050" b="0" i="0">
                <a:solidFill>
                  <a:schemeClr val="dk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618">
          <p15:clr>
            <a:srgbClr val="FBAE40"/>
          </p15:clr>
        </p15:guide>
        <p15:guide id="2" pos="2615">
          <p15:clr>
            <a:srgbClr val="FBAE40"/>
          </p15:clr>
        </p15:guide>
        <p15:guide id="3" pos="268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0_Four subtitle and image">
  <p:cSld name="10_Four subtitle and image">
    <p:bg>
      <p:bgPr>
        <a:solidFill>
          <a:schemeClr val="accent3"/>
        </a:solidFill>
        <a:effectLst/>
      </p:bgPr>
    </p:bg>
    <p:spTree>
      <p:nvGrpSpPr>
        <p:cNvPr id="1" name="Shape 123"/>
        <p:cNvGrpSpPr/>
        <p:nvPr/>
      </p:nvGrpSpPr>
      <p:grpSpPr>
        <a:xfrm>
          <a:off x="0" y="0"/>
          <a:ext cx="0" cy="0"/>
          <a:chOff x="0" y="0"/>
          <a:chExt cx="0" cy="0"/>
        </a:xfrm>
      </p:grpSpPr>
      <p:sp>
        <p:nvSpPr>
          <p:cNvPr id="124" name="Google Shape;124;p16"/>
          <p:cNvSpPr txBox="1">
            <a:spLocks noGrp="1"/>
          </p:cNvSpPr>
          <p:nvPr>
            <p:ph type="body" idx="1"/>
          </p:nvPr>
        </p:nvSpPr>
        <p:spPr>
          <a:xfrm>
            <a:off x="469900" y="428717"/>
            <a:ext cx="3297426" cy="239111"/>
          </a:xfrm>
          <a:prstGeom prst="rect">
            <a:avLst/>
          </a:prstGeom>
          <a:noFill/>
          <a:ln>
            <a:noFill/>
          </a:ln>
        </p:spPr>
        <p:txBody>
          <a:bodyPr spcFirstLastPara="1" wrap="square" lIns="0" tIns="0" rIns="0" bIns="0" anchor="t" anchorCtr="0">
            <a:noAutofit/>
          </a:bodyPr>
          <a:lstStyle>
            <a:lvl1pPr marL="457200" lvl="0" indent="-228600" algn="l">
              <a:lnSpc>
                <a:spcPct val="160000"/>
              </a:lnSpc>
              <a:spcBef>
                <a:spcPts val="0"/>
              </a:spcBef>
              <a:spcAft>
                <a:spcPts val="0"/>
              </a:spcAft>
              <a:buClr>
                <a:schemeClr val="lt1"/>
              </a:buClr>
              <a:buSzPts val="1050"/>
              <a:buNone/>
              <a:defRPr sz="1050" b="0" i="0">
                <a:solidFill>
                  <a:schemeClr val="lt1"/>
                </a:solidFill>
                <a:latin typeface="Host Grotesk"/>
                <a:ea typeface="Host Grotesk"/>
                <a:cs typeface="Host Grotesk"/>
                <a:sym typeface="Host Grotesk"/>
              </a:defRPr>
            </a:lvl1pPr>
            <a:lvl2pPr marL="914400" lvl="1" indent="-228600" algn="l">
              <a:lnSpc>
                <a:spcPct val="90000"/>
              </a:lnSpc>
              <a:spcBef>
                <a:spcPts val="500"/>
              </a:spcBef>
              <a:spcAft>
                <a:spcPts val="0"/>
              </a:spcAft>
              <a:buClr>
                <a:schemeClr val="accent1"/>
              </a:buClr>
              <a:buSzPts val="1200"/>
              <a:buNone/>
              <a:defRPr sz="1200">
                <a:solidFill>
                  <a:schemeClr val="accent1"/>
                </a:solidFill>
              </a:defRPr>
            </a:lvl2pPr>
            <a:lvl3pPr marL="1371600" lvl="2" indent="-228600" algn="l">
              <a:lnSpc>
                <a:spcPct val="90000"/>
              </a:lnSpc>
              <a:spcBef>
                <a:spcPts val="500"/>
              </a:spcBef>
              <a:spcAft>
                <a:spcPts val="0"/>
              </a:spcAft>
              <a:buClr>
                <a:schemeClr val="accent1"/>
              </a:buClr>
              <a:buSzPts val="1100"/>
              <a:buNone/>
              <a:defRPr sz="1100">
                <a:solidFill>
                  <a:schemeClr val="accent1"/>
                </a:solidFill>
              </a:defRPr>
            </a:lvl3pPr>
            <a:lvl4pPr marL="1828800" lvl="3" indent="-228600" algn="l">
              <a:lnSpc>
                <a:spcPct val="90000"/>
              </a:lnSpc>
              <a:spcBef>
                <a:spcPts val="500"/>
              </a:spcBef>
              <a:spcAft>
                <a:spcPts val="0"/>
              </a:spcAft>
              <a:buClr>
                <a:schemeClr val="accent1"/>
              </a:buClr>
              <a:buSzPts val="1050"/>
              <a:buNone/>
              <a:defRPr sz="1050">
                <a:solidFill>
                  <a:schemeClr val="accent1"/>
                </a:solidFill>
              </a:defRPr>
            </a:lvl4pPr>
            <a:lvl5pPr marL="2286000" lvl="4" indent="-228600" algn="l">
              <a:lnSpc>
                <a:spcPct val="90000"/>
              </a:lnSpc>
              <a:spcBef>
                <a:spcPts val="500"/>
              </a:spcBef>
              <a:spcAft>
                <a:spcPts val="0"/>
              </a:spcAft>
              <a:buClr>
                <a:schemeClr val="accent1"/>
              </a:buClr>
              <a:buSzPts val="1050"/>
              <a:buNone/>
              <a:defRPr sz="1050">
                <a:solidFill>
                  <a:schemeClr val="accen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16"/>
          <p:cNvSpPr txBox="1">
            <a:spLocks noGrp="1"/>
          </p:cNvSpPr>
          <p:nvPr>
            <p:ph type="body" idx="2"/>
          </p:nvPr>
        </p:nvSpPr>
        <p:spPr>
          <a:xfrm>
            <a:off x="3957604" y="2878469"/>
            <a:ext cx="2944901" cy="6833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Font typeface="Arial"/>
              <a:buNone/>
              <a:defRPr sz="1200" b="1"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16"/>
          <p:cNvSpPr txBox="1">
            <a:spLocks noGrp="1"/>
          </p:cNvSpPr>
          <p:nvPr>
            <p:ph type="body" idx="3"/>
          </p:nvPr>
        </p:nvSpPr>
        <p:spPr>
          <a:xfrm>
            <a:off x="3957604" y="1631595"/>
            <a:ext cx="2944901" cy="6833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Font typeface="Arial"/>
              <a:buNone/>
              <a:defRPr sz="1200" b="1"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16"/>
          <p:cNvSpPr txBox="1">
            <a:spLocks noGrp="1"/>
          </p:cNvSpPr>
          <p:nvPr>
            <p:ph type="body" idx="4"/>
          </p:nvPr>
        </p:nvSpPr>
        <p:spPr>
          <a:xfrm>
            <a:off x="495280" y="1631595"/>
            <a:ext cx="2944901" cy="6833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Font typeface="Arial"/>
              <a:buNone/>
              <a:defRPr sz="1200" b="1"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16"/>
          <p:cNvSpPr txBox="1">
            <a:spLocks noGrp="1"/>
          </p:cNvSpPr>
          <p:nvPr>
            <p:ph type="body" idx="5"/>
          </p:nvPr>
        </p:nvSpPr>
        <p:spPr>
          <a:xfrm>
            <a:off x="492704" y="2878469"/>
            <a:ext cx="2944901" cy="6833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Font typeface="Arial"/>
              <a:buNone/>
              <a:defRPr sz="1200" b="1"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16"/>
          <p:cNvSpPr txBox="1">
            <a:spLocks noGrp="1"/>
          </p:cNvSpPr>
          <p:nvPr>
            <p:ph type="body" idx="6"/>
          </p:nvPr>
        </p:nvSpPr>
        <p:spPr>
          <a:xfrm>
            <a:off x="3957604" y="4122470"/>
            <a:ext cx="2944901" cy="6833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Font typeface="Arial"/>
              <a:buNone/>
              <a:defRPr sz="1200" b="1"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16"/>
          <p:cNvSpPr txBox="1">
            <a:spLocks noGrp="1"/>
          </p:cNvSpPr>
          <p:nvPr>
            <p:ph type="body" idx="7"/>
          </p:nvPr>
        </p:nvSpPr>
        <p:spPr>
          <a:xfrm>
            <a:off x="492704" y="4122470"/>
            <a:ext cx="2944901" cy="6833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Font typeface="Arial"/>
              <a:buNone/>
              <a:defRPr sz="1200" b="1"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16"/>
          <p:cNvSpPr txBox="1">
            <a:spLocks noGrp="1"/>
          </p:cNvSpPr>
          <p:nvPr>
            <p:ph type="body" idx="8"/>
          </p:nvPr>
        </p:nvSpPr>
        <p:spPr>
          <a:xfrm>
            <a:off x="492704" y="5360961"/>
            <a:ext cx="2944901" cy="6833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Font typeface="Arial"/>
              <a:buNone/>
              <a:defRPr sz="1200" b="1"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16"/>
          <p:cNvSpPr txBox="1">
            <a:spLocks noGrp="1"/>
          </p:cNvSpPr>
          <p:nvPr>
            <p:ph type="body" idx="9"/>
          </p:nvPr>
        </p:nvSpPr>
        <p:spPr>
          <a:xfrm>
            <a:off x="492704" y="997540"/>
            <a:ext cx="3695701" cy="222047"/>
          </a:xfrm>
          <a:prstGeom prst="rect">
            <a:avLst/>
          </a:prstGeom>
          <a:noFill/>
          <a:ln>
            <a:noFill/>
          </a:ln>
        </p:spPr>
        <p:txBody>
          <a:bodyPr spcFirstLastPara="1" wrap="square" lIns="0" tIns="0" rIns="0" bIns="0" anchor="t" anchorCtr="0">
            <a:noAutofit/>
          </a:bodyPr>
          <a:lstStyle>
            <a:lvl1pPr marL="457200" lvl="0" indent="-228600" algn="l">
              <a:lnSpc>
                <a:spcPct val="101428"/>
              </a:lnSpc>
              <a:spcBef>
                <a:spcPts val="0"/>
              </a:spcBef>
              <a:spcAft>
                <a:spcPts val="0"/>
              </a:spcAft>
              <a:buClr>
                <a:schemeClr val="lt1"/>
              </a:buClr>
              <a:buSzPts val="1400"/>
              <a:buFont typeface="Arial"/>
              <a:buNone/>
              <a:defRPr sz="1400" b="1" i="0">
                <a:solidFill>
                  <a:schemeClr val="lt1"/>
                </a:solidFill>
                <a:latin typeface="Host Grotesk"/>
                <a:ea typeface="Host Grotesk"/>
                <a:cs typeface="Host Grotesk"/>
                <a:sym typeface="Host Grotesk"/>
              </a:defRPr>
            </a:lvl1pPr>
            <a:lvl2pPr marL="914400" lvl="1"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2pPr>
            <a:lvl3pPr marL="1371600" lvl="2"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3pPr>
            <a:lvl4pPr marL="1828800" lvl="3"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4pPr>
            <a:lvl5pPr marL="2286000" lvl="4"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618">
          <p15:clr>
            <a:srgbClr val="FBAE40"/>
          </p15:clr>
        </p15:guide>
        <p15:guide id="2" pos="3976">
          <p15:clr>
            <a:srgbClr val="FBAE40"/>
          </p15:clr>
        </p15:guide>
        <p15:guide id="3" pos="268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1_Four subtitle and image">
  <p:cSld name="11_Four subtitle and image">
    <p:spTree>
      <p:nvGrpSpPr>
        <p:cNvPr id="1" name="Shape 133"/>
        <p:cNvGrpSpPr/>
        <p:nvPr/>
      </p:nvGrpSpPr>
      <p:grpSpPr>
        <a:xfrm>
          <a:off x="0" y="0"/>
          <a:ext cx="0" cy="0"/>
          <a:chOff x="0" y="0"/>
          <a:chExt cx="0" cy="0"/>
        </a:xfrm>
      </p:grpSpPr>
      <p:sp>
        <p:nvSpPr>
          <p:cNvPr id="134" name="Google Shape;134;p17"/>
          <p:cNvSpPr txBox="1">
            <a:spLocks noGrp="1"/>
          </p:cNvSpPr>
          <p:nvPr>
            <p:ph type="body" idx="1"/>
          </p:nvPr>
        </p:nvSpPr>
        <p:spPr>
          <a:xfrm>
            <a:off x="469900" y="428717"/>
            <a:ext cx="3297426" cy="239111"/>
          </a:xfrm>
          <a:prstGeom prst="rect">
            <a:avLst/>
          </a:prstGeom>
          <a:noFill/>
          <a:ln>
            <a:noFill/>
          </a:ln>
        </p:spPr>
        <p:txBody>
          <a:bodyPr spcFirstLastPara="1" wrap="square" lIns="0" tIns="0" rIns="0" bIns="0" anchor="t" anchorCtr="0">
            <a:noAutofit/>
          </a:bodyPr>
          <a:lstStyle>
            <a:lvl1pPr marL="457200" lvl="0" indent="-228600" algn="l">
              <a:lnSpc>
                <a:spcPct val="160000"/>
              </a:lnSpc>
              <a:spcBef>
                <a:spcPts val="0"/>
              </a:spcBef>
              <a:spcAft>
                <a:spcPts val="0"/>
              </a:spcAft>
              <a:buClr>
                <a:schemeClr val="dk2"/>
              </a:buClr>
              <a:buSzPts val="1050"/>
              <a:buNone/>
              <a:defRPr sz="1050" b="0" i="0">
                <a:solidFill>
                  <a:schemeClr val="dk2"/>
                </a:solidFill>
                <a:latin typeface="Host Grotesk"/>
                <a:ea typeface="Host Grotesk"/>
                <a:cs typeface="Host Grotesk"/>
                <a:sym typeface="Host Grotesk"/>
              </a:defRPr>
            </a:lvl1pPr>
            <a:lvl2pPr marL="914400" lvl="1" indent="-228600" algn="l">
              <a:lnSpc>
                <a:spcPct val="90000"/>
              </a:lnSpc>
              <a:spcBef>
                <a:spcPts val="500"/>
              </a:spcBef>
              <a:spcAft>
                <a:spcPts val="0"/>
              </a:spcAft>
              <a:buClr>
                <a:schemeClr val="accent1"/>
              </a:buClr>
              <a:buSzPts val="1200"/>
              <a:buNone/>
              <a:defRPr sz="1200">
                <a:solidFill>
                  <a:schemeClr val="accent1"/>
                </a:solidFill>
              </a:defRPr>
            </a:lvl2pPr>
            <a:lvl3pPr marL="1371600" lvl="2" indent="-228600" algn="l">
              <a:lnSpc>
                <a:spcPct val="90000"/>
              </a:lnSpc>
              <a:spcBef>
                <a:spcPts val="500"/>
              </a:spcBef>
              <a:spcAft>
                <a:spcPts val="0"/>
              </a:spcAft>
              <a:buClr>
                <a:schemeClr val="accent1"/>
              </a:buClr>
              <a:buSzPts val="1100"/>
              <a:buNone/>
              <a:defRPr sz="1100">
                <a:solidFill>
                  <a:schemeClr val="accent1"/>
                </a:solidFill>
              </a:defRPr>
            </a:lvl3pPr>
            <a:lvl4pPr marL="1828800" lvl="3" indent="-228600" algn="l">
              <a:lnSpc>
                <a:spcPct val="90000"/>
              </a:lnSpc>
              <a:spcBef>
                <a:spcPts val="500"/>
              </a:spcBef>
              <a:spcAft>
                <a:spcPts val="0"/>
              </a:spcAft>
              <a:buClr>
                <a:schemeClr val="accent1"/>
              </a:buClr>
              <a:buSzPts val="1050"/>
              <a:buNone/>
              <a:defRPr sz="1050">
                <a:solidFill>
                  <a:schemeClr val="accent1"/>
                </a:solidFill>
              </a:defRPr>
            </a:lvl4pPr>
            <a:lvl5pPr marL="2286000" lvl="4" indent="-228600" algn="l">
              <a:lnSpc>
                <a:spcPct val="90000"/>
              </a:lnSpc>
              <a:spcBef>
                <a:spcPts val="500"/>
              </a:spcBef>
              <a:spcAft>
                <a:spcPts val="0"/>
              </a:spcAft>
              <a:buClr>
                <a:schemeClr val="accent1"/>
              </a:buClr>
              <a:buSzPts val="1050"/>
              <a:buNone/>
              <a:defRPr sz="1050">
                <a:solidFill>
                  <a:schemeClr val="accen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5" name="Google Shape;135;p17"/>
          <p:cNvSpPr txBox="1">
            <a:spLocks noGrp="1"/>
          </p:cNvSpPr>
          <p:nvPr>
            <p:ph type="body" idx="2"/>
          </p:nvPr>
        </p:nvSpPr>
        <p:spPr>
          <a:xfrm>
            <a:off x="469899" y="997540"/>
            <a:ext cx="3695701" cy="222047"/>
          </a:xfrm>
          <a:prstGeom prst="rect">
            <a:avLst/>
          </a:prstGeom>
          <a:noFill/>
          <a:ln>
            <a:noFill/>
          </a:ln>
        </p:spPr>
        <p:txBody>
          <a:bodyPr spcFirstLastPara="1" wrap="square" lIns="0" tIns="0" rIns="0" bIns="0" anchor="t" anchorCtr="0">
            <a:noAutofit/>
          </a:bodyPr>
          <a:lstStyle>
            <a:lvl1pPr marL="457200" lvl="0" indent="-228600" algn="l">
              <a:lnSpc>
                <a:spcPct val="101428"/>
              </a:lnSpc>
              <a:spcBef>
                <a:spcPts val="0"/>
              </a:spcBef>
              <a:spcAft>
                <a:spcPts val="0"/>
              </a:spcAft>
              <a:buClr>
                <a:schemeClr val="accent1"/>
              </a:buClr>
              <a:buSzPts val="1400"/>
              <a:buFont typeface="Arial"/>
              <a:buNone/>
              <a:defRPr sz="1400" b="1" i="0">
                <a:solidFill>
                  <a:schemeClr val="accent1"/>
                </a:solidFill>
                <a:latin typeface="Host Grotesk"/>
                <a:ea typeface="Host Grotesk"/>
                <a:cs typeface="Host Grotesk"/>
                <a:sym typeface="Host Grotesk"/>
              </a:defRPr>
            </a:lvl1pPr>
            <a:lvl2pPr marL="914400" lvl="1"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2pPr>
            <a:lvl3pPr marL="1371600" lvl="2"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3pPr>
            <a:lvl4pPr marL="1828800" lvl="3"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4pPr>
            <a:lvl5pPr marL="2286000" lvl="4"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 name="Google Shape;136;p17"/>
          <p:cNvSpPr txBox="1">
            <a:spLocks noGrp="1"/>
          </p:cNvSpPr>
          <p:nvPr>
            <p:ph type="body" idx="3"/>
          </p:nvPr>
        </p:nvSpPr>
        <p:spPr>
          <a:xfrm>
            <a:off x="499195" y="1829217"/>
            <a:ext cx="2097198" cy="683345"/>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050"/>
              <a:buFont typeface="Arial"/>
              <a:buNone/>
              <a:defRPr sz="1050" b="0" i="0">
                <a:solidFill>
                  <a:schemeClr val="dk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17"/>
          <p:cNvSpPr txBox="1">
            <a:spLocks noGrp="1"/>
          </p:cNvSpPr>
          <p:nvPr>
            <p:ph type="body" idx="4"/>
          </p:nvPr>
        </p:nvSpPr>
        <p:spPr>
          <a:xfrm>
            <a:off x="479425" y="2655117"/>
            <a:ext cx="2115432" cy="512239"/>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000"/>
              </a:spcBef>
              <a:spcAft>
                <a:spcPts val="0"/>
              </a:spcAft>
              <a:buClr>
                <a:schemeClr val="accent4"/>
              </a:buClr>
              <a:buSzPts val="1200"/>
              <a:buNone/>
              <a:defRPr sz="1200">
                <a:solidFill>
                  <a:schemeClr val="accent4"/>
                </a:solidFill>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8" name="Google Shape;138;p17"/>
          <p:cNvGrpSpPr/>
          <p:nvPr/>
        </p:nvGrpSpPr>
        <p:grpSpPr>
          <a:xfrm rot="10800000">
            <a:off x="481977" y="3246083"/>
            <a:ext cx="9116760" cy="444562"/>
            <a:chOff x="797560" y="3642235"/>
            <a:chExt cx="9116760" cy="699404"/>
          </a:xfrm>
        </p:grpSpPr>
        <p:cxnSp>
          <p:nvCxnSpPr>
            <p:cNvPr id="139" name="Google Shape;139;p17"/>
            <p:cNvCxnSpPr/>
            <p:nvPr/>
          </p:nvCxnSpPr>
          <p:spPr>
            <a:xfrm rot="10800000">
              <a:off x="3083100" y="3642235"/>
              <a:ext cx="0" cy="699404"/>
            </a:xfrm>
            <a:prstGeom prst="straightConnector1">
              <a:avLst/>
            </a:prstGeom>
            <a:noFill/>
            <a:ln w="9525" cap="flat" cmpd="sng">
              <a:solidFill>
                <a:schemeClr val="accent4"/>
              </a:solidFill>
              <a:prstDash val="solid"/>
              <a:miter lim="800000"/>
              <a:headEnd type="none" w="sm" len="sm"/>
              <a:tailEnd type="none" w="sm" len="sm"/>
            </a:ln>
          </p:spPr>
        </p:cxnSp>
        <p:cxnSp>
          <p:nvCxnSpPr>
            <p:cNvPr id="140" name="Google Shape;140;p17"/>
            <p:cNvCxnSpPr/>
            <p:nvPr/>
          </p:nvCxnSpPr>
          <p:spPr>
            <a:xfrm rot="10800000">
              <a:off x="797560" y="3642235"/>
              <a:ext cx="0" cy="699404"/>
            </a:xfrm>
            <a:prstGeom prst="straightConnector1">
              <a:avLst/>
            </a:prstGeom>
            <a:noFill/>
            <a:ln w="9525" cap="flat" cmpd="sng">
              <a:solidFill>
                <a:schemeClr val="accent4"/>
              </a:solidFill>
              <a:prstDash val="solid"/>
              <a:miter lim="800000"/>
              <a:headEnd type="none" w="sm" len="sm"/>
              <a:tailEnd type="none" w="sm" len="sm"/>
            </a:ln>
          </p:spPr>
        </p:cxnSp>
        <p:cxnSp>
          <p:nvCxnSpPr>
            <p:cNvPr id="141" name="Google Shape;141;p17"/>
            <p:cNvCxnSpPr/>
            <p:nvPr/>
          </p:nvCxnSpPr>
          <p:spPr>
            <a:xfrm rot="10800000">
              <a:off x="5343240" y="3642235"/>
              <a:ext cx="0" cy="699404"/>
            </a:xfrm>
            <a:prstGeom prst="straightConnector1">
              <a:avLst/>
            </a:prstGeom>
            <a:noFill/>
            <a:ln w="9525" cap="flat" cmpd="sng">
              <a:solidFill>
                <a:schemeClr val="accent4"/>
              </a:solidFill>
              <a:prstDash val="solid"/>
              <a:miter lim="800000"/>
              <a:headEnd type="none" w="sm" len="sm"/>
              <a:tailEnd type="none" w="sm" len="sm"/>
            </a:ln>
          </p:spPr>
        </p:cxnSp>
        <p:cxnSp>
          <p:nvCxnSpPr>
            <p:cNvPr id="142" name="Google Shape;142;p17"/>
            <p:cNvCxnSpPr/>
            <p:nvPr/>
          </p:nvCxnSpPr>
          <p:spPr>
            <a:xfrm rot="10800000">
              <a:off x="7628780" y="3642235"/>
              <a:ext cx="0" cy="699404"/>
            </a:xfrm>
            <a:prstGeom prst="straightConnector1">
              <a:avLst/>
            </a:prstGeom>
            <a:noFill/>
            <a:ln w="9525" cap="flat" cmpd="sng">
              <a:solidFill>
                <a:schemeClr val="accent4"/>
              </a:solidFill>
              <a:prstDash val="solid"/>
              <a:miter lim="800000"/>
              <a:headEnd type="none" w="sm" len="sm"/>
              <a:tailEnd type="none" w="sm" len="sm"/>
            </a:ln>
          </p:spPr>
        </p:cxnSp>
        <p:cxnSp>
          <p:nvCxnSpPr>
            <p:cNvPr id="143" name="Google Shape;143;p17"/>
            <p:cNvCxnSpPr/>
            <p:nvPr/>
          </p:nvCxnSpPr>
          <p:spPr>
            <a:xfrm rot="10800000">
              <a:off x="9914320" y="3642235"/>
              <a:ext cx="0" cy="699404"/>
            </a:xfrm>
            <a:prstGeom prst="straightConnector1">
              <a:avLst/>
            </a:prstGeom>
            <a:noFill/>
            <a:ln w="9525" cap="flat" cmpd="sng">
              <a:solidFill>
                <a:schemeClr val="accent4"/>
              </a:solidFill>
              <a:prstDash val="solid"/>
              <a:miter lim="800000"/>
              <a:headEnd type="none" w="sm" len="sm"/>
              <a:tailEnd type="none" w="sm" len="sm"/>
            </a:ln>
          </p:spPr>
        </p:cxnSp>
      </p:grpSp>
      <p:cxnSp>
        <p:nvCxnSpPr>
          <p:cNvPr id="144" name="Google Shape;144;p17"/>
          <p:cNvCxnSpPr/>
          <p:nvPr/>
        </p:nvCxnSpPr>
        <p:spPr>
          <a:xfrm>
            <a:off x="0" y="3921259"/>
            <a:ext cx="12192000" cy="0"/>
          </a:xfrm>
          <a:prstGeom prst="straightConnector1">
            <a:avLst/>
          </a:prstGeom>
          <a:noFill/>
          <a:ln w="9525" cap="flat" cmpd="sng">
            <a:solidFill>
              <a:schemeClr val="accent4"/>
            </a:solidFill>
            <a:prstDash val="solid"/>
            <a:miter lim="800000"/>
            <a:headEnd type="none" w="sm" len="sm"/>
            <a:tailEnd type="none" w="sm" len="sm"/>
          </a:ln>
        </p:spPr>
      </p:cxnSp>
      <p:sp>
        <p:nvSpPr>
          <p:cNvPr id="145" name="Google Shape;145;p17"/>
          <p:cNvSpPr/>
          <p:nvPr/>
        </p:nvSpPr>
        <p:spPr>
          <a:xfrm>
            <a:off x="499197" y="3776987"/>
            <a:ext cx="821603" cy="316333"/>
          </a:xfrm>
          <a:prstGeom prst="rect">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100" b="0" i="0" u="none" strike="noStrike" cap="none">
                <a:solidFill>
                  <a:schemeClr val="accent4"/>
                </a:solidFill>
                <a:latin typeface="Host Grotesk"/>
                <a:ea typeface="Host Grotesk"/>
                <a:cs typeface="Host Grotesk"/>
                <a:sym typeface="Host Grotesk"/>
              </a:rPr>
              <a:t>01</a:t>
            </a:r>
            <a:endParaRPr/>
          </a:p>
        </p:txBody>
      </p:sp>
      <p:sp>
        <p:nvSpPr>
          <p:cNvPr id="146" name="Google Shape;146;p17"/>
          <p:cNvSpPr/>
          <p:nvPr/>
        </p:nvSpPr>
        <p:spPr>
          <a:xfrm>
            <a:off x="1636190" y="3776987"/>
            <a:ext cx="821603" cy="316333"/>
          </a:xfrm>
          <a:prstGeom prst="rect">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100" b="0" i="0" u="none" strike="noStrike" cap="none">
                <a:solidFill>
                  <a:schemeClr val="accent4"/>
                </a:solidFill>
                <a:latin typeface="Host Grotesk"/>
                <a:ea typeface="Host Grotesk"/>
                <a:cs typeface="Host Grotesk"/>
                <a:sym typeface="Host Grotesk"/>
              </a:rPr>
              <a:t>02</a:t>
            </a:r>
            <a:endParaRPr/>
          </a:p>
        </p:txBody>
      </p:sp>
      <p:sp>
        <p:nvSpPr>
          <p:cNvPr id="147" name="Google Shape;147;p17"/>
          <p:cNvSpPr/>
          <p:nvPr/>
        </p:nvSpPr>
        <p:spPr>
          <a:xfrm>
            <a:off x="2773183" y="3776987"/>
            <a:ext cx="821603" cy="316333"/>
          </a:xfrm>
          <a:prstGeom prst="rect">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100" b="0" i="0" u="none" strike="noStrike" cap="none">
                <a:solidFill>
                  <a:schemeClr val="accent4"/>
                </a:solidFill>
                <a:latin typeface="Host Grotesk"/>
                <a:ea typeface="Host Grotesk"/>
                <a:cs typeface="Host Grotesk"/>
                <a:sym typeface="Host Grotesk"/>
              </a:rPr>
              <a:t>03</a:t>
            </a:r>
            <a:endParaRPr/>
          </a:p>
        </p:txBody>
      </p:sp>
      <p:sp>
        <p:nvSpPr>
          <p:cNvPr id="148" name="Google Shape;148;p17"/>
          <p:cNvSpPr/>
          <p:nvPr/>
        </p:nvSpPr>
        <p:spPr>
          <a:xfrm>
            <a:off x="3910176" y="3776987"/>
            <a:ext cx="821603" cy="316333"/>
          </a:xfrm>
          <a:prstGeom prst="rect">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100" b="0" i="0" u="none" strike="noStrike" cap="none">
                <a:solidFill>
                  <a:schemeClr val="accent4"/>
                </a:solidFill>
                <a:latin typeface="Host Grotesk"/>
                <a:ea typeface="Host Grotesk"/>
                <a:cs typeface="Host Grotesk"/>
                <a:sym typeface="Host Grotesk"/>
              </a:rPr>
              <a:t>04</a:t>
            </a:r>
            <a:endParaRPr/>
          </a:p>
        </p:txBody>
      </p:sp>
      <p:sp>
        <p:nvSpPr>
          <p:cNvPr id="149" name="Google Shape;149;p17"/>
          <p:cNvSpPr/>
          <p:nvPr/>
        </p:nvSpPr>
        <p:spPr>
          <a:xfrm>
            <a:off x="5047169" y="3776987"/>
            <a:ext cx="821603" cy="316333"/>
          </a:xfrm>
          <a:prstGeom prst="rect">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100" b="0" i="0" u="none" strike="noStrike" cap="none">
                <a:solidFill>
                  <a:schemeClr val="accent4"/>
                </a:solidFill>
                <a:latin typeface="Host Grotesk"/>
                <a:ea typeface="Host Grotesk"/>
                <a:cs typeface="Host Grotesk"/>
                <a:sym typeface="Host Grotesk"/>
              </a:rPr>
              <a:t>05</a:t>
            </a:r>
            <a:endParaRPr/>
          </a:p>
        </p:txBody>
      </p:sp>
      <p:sp>
        <p:nvSpPr>
          <p:cNvPr id="150" name="Google Shape;150;p17"/>
          <p:cNvSpPr/>
          <p:nvPr/>
        </p:nvSpPr>
        <p:spPr>
          <a:xfrm>
            <a:off x="6184162" y="3776987"/>
            <a:ext cx="821603" cy="316333"/>
          </a:xfrm>
          <a:prstGeom prst="rect">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100" b="0" i="0" u="none" strike="noStrike" cap="none">
                <a:solidFill>
                  <a:schemeClr val="accent4"/>
                </a:solidFill>
                <a:latin typeface="Host Grotesk"/>
                <a:ea typeface="Host Grotesk"/>
                <a:cs typeface="Host Grotesk"/>
                <a:sym typeface="Host Grotesk"/>
              </a:rPr>
              <a:t>06</a:t>
            </a:r>
            <a:endParaRPr/>
          </a:p>
        </p:txBody>
      </p:sp>
      <p:sp>
        <p:nvSpPr>
          <p:cNvPr id="151" name="Google Shape;151;p17"/>
          <p:cNvSpPr/>
          <p:nvPr/>
        </p:nvSpPr>
        <p:spPr>
          <a:xfrm>
            <a:off x="7321155" y="3776987"/>
            <a:ext cx="821603" cy="316333"/>
          </a:xfrm>
          <a:prstGeom prst="rect">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100" b="0" i="0" u="none" strike="noStrike" cap="none">
                <a:solidFill>
                  <a:schemeClr val="accent4"/>
                </a:solidFill>
                <a:latin typeface="Host Grotesk"/>
                <a:ea typeface="Host Grotesk"/>
                <a:cs typeface="Host Grotesk"/>
                <a:sym typeface="Host Grotesk"/>
              </a:rPr>
              <a:t>07</a:t>
            </a:r>
            <a:endParaRPr/>
          </a:p>
        </p:txBody>
      </p:sp>
      <p:sp>
        <p:nvSpPr>
          <p:cNvPr id="152" name="Google Shape;152;p17"/>
          <p:cNvSpPr/>
          <p:nvPr/>
        </p:nvSpPr>
        <p:spPr>
          <a:xfrm>
            <a:off x="8458148" y="3776987"/>
            <a:ext cx="821603" cy="316333"/>
          </a:xfrm>
          <a:prstGeom prst="rect">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100" b="0" i="0" u="none" strike="noStrike" cap="none">
                <a:solidFill>
                  <a:schemeClr val="accent4"/>
                </a:solidFill>
                <a:latin typeface="Host Grotesk"/>
                <a:ea typeface="Host Grotesk"/>
                <a:cs typeface="Host Grotesk"/>
                <a:sym typeface="Host Grotesk"/>
              </a:rPr>
              <a:t>08</a:t>
            </a:r>
            <a:endParaRPr/>
          </a:p>
        </p:txBody>
      </p:sp>
      <p:sp>
        <p:nvSpPr>
          <p:cNvPr id="153" name="Google Shape;153;p17"/>
          <p:cNvSpPr/>
          <p:nvPr/>
        </p:nvSpPr>
        <p:spPr>
          <a:xfrm>
            <a:off x="9595143" y="3776987"/>
            <a:ext cx="821603" cy="316333"/>
          </a:xfrm>
          <a:prstGeom prst="rect">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100" b="0" i="0" u="none" strike="noStrike" cap="none">
                <a:solidFill>
                  <a:schemeClr val="accent4"/>
                </a:solidFill>
                <a:latin typeface="Host Grotesk"/>
                <a:ea typeface="Host Grotesk"/>
                <a:cs typeface="Host Grotesk"/>
                <a:sym typeface="Host Grotesk"/>
              </a:rPr>
              <a:t>09</a:t>
            </a:r>
            <a:endParaRPr/>
          </a:p>
        </p:txBody>
      </p:sp>
      <p:sp>
        <p:nvSpPr>
          <p:cNvPr id="154" name="Google Shape;154;p17"/>
          <p:cNvSpPr txBox="1">
            <a:spLocks noGrp="1"/>
          </p:cNvSpPr>
          <p:nvPr>
            <p:ph type="body" idx="5"/>
          </p:nvPr>
        </p:nvSpPr>
        <p:spPr>
          <a:xfrm>
            <a:off x="2810595" y="1829217"/>
            <a:ext cx="2097198" cy="683345"/>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050"/>
              <a:buFont typeface="Arial"/>
              <a:buNone/>
              <a:defRPr sz="1050" b="0" i="0">
                <a:solidFill>
                  <a:schemeClr val="dk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17"/>
          <p:cNvSpPr txBox="1">
            <a:spLocks noGrp="1"/>
          </p:cNvSpPr>
          <p:nvPr>
            <p:ph type="body" idx="6"/>
          </p:nvPr>
        </p:nvSpPr>
        <p:spPr>
          <a:xfrm>
            <a:off x="2790825" y="2655117"/>
            <a:ext cx="2115432" cy="512239"/>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000"/>
              </a:spcBef>
              <a:spcAft>
                <a:spcPts val="0"/>
              </a:spcAft>
              <a:buClr>
                <a:schemeClr val="accent4"/>
              </a:buClr>
              <a:buSzPts val="1200"/>
              <a:buNone/>
              <a:defRPr sz="1200">
                <a:solidFill>
                  <a:schemeClr val="accent4"/>
                </a:solidFill>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17"/>
          <p:cNvSpPr txBox="1">
            <a:spLocks noGrp="1"/>
          </p:cNvSpPr>
          <p:nvPr>
            <p:ph type="body" idx="7"/>
          </p:nvPr>
        </p:nvSpPr>
        <p:spPr>
          <a:xfrm>
            <a:off x="5071195" y="1829217"/>
            <a:ext cx="2097198" cy="683345"/>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050"/>
              <a:buFont typeface="Arial"/>
              <a:buNone/>
              <a:defRPr sz="1050" b="0" i="0">
                <a:solidFill>
                  <a:schemeClr val="dk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17"/>
          <p:cNvSpPr txBox="1">
            <a:spLocks noGrp="1"/>
          </p:cNvSpPr>
          <p:nvPr>
            <p:ph type="body" idx="8"/>
          </p:nvPr>
        </p:nvSpPr>
        <p:spPr>
          <a:xfrm>
            <a:off x="5051425" y="2655117"/>
            <a:ext cx="2115432" cy="512239"/>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000"/>
              </a:spcBef>
              <a:spcAft>
                <a:spcPts val="0"/>
              </a:spcAft>
              <a:buClr>
                <a:schemeClr val="accent4"/>
              </a:buClr>
              <a:buSzPts val="1200"/>
              <a:buNone/>
              <a:defRPr sz="1200">
                <a:solidFill>
                  <a:schemeClr val="accent4"/>
                </a:solidFill>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17"/>
          <p:cNvSpPr txBox="1">
            <a:spLocks noGrp="1"/>
          </p:cNvSpPr>
          <p:nvPr>
            <p:ph type="body" idx="9"/>
          </p:nvPr>
        </p:nvSpPr>
        <p:spPr>
          <a:xfrm>
            <a:off x="7395295" y="1829217"/>
            <a:ext cx="2097198" cy="683345"/>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050"/>
              <a:buFont typeface="Arial"/>
              <a:buNone/>
              <a:defRPr sz="1050" b="0" i="0">
                <a:solidFill>
                  <a:schemeClr val="dk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17"/>
          <p:cNvSpPr txBox="1">
            <a:spLocks noGrp="1"/>
          </p:cNvSpPr>
          <p:nvPr>
            <p:ph type="body" idx="13"/>
          </p:nvPr>
        </p:nvSpPr>
        <p:spPr>
          <a:xfrm>
            <a:off x="7375525" y="2655117"/>
            <a:ext cx="2115432" cy="512239"/>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000"/>
              </a:spcBef>
              <a:spcAft>
                <a:spcPts val="0"/>
              </a:spcAft>
              <a:buClr>
                <a:schemeClr val="accent4"/>
              </a:buClr>
              <a:buSzPts val="1200"/>
              <a:buNone/>
              <a:defRPr sz="1200">
                <a:solidFill>
                  <a:schemeClr val="accent4"/>
                </a:solidFill>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17"/>
          <p:cNvSpPr txBox="1">
            <a:spLocks noGrp="1"/>
          </p:cNvSpPr>
          <p:nvPr>
            <p:ph type="body" idx="14"/>
          </p:nvPr>
        </p:nvSpPr>
        <p:spPr>
          <a:xfrm>
            <a:off x="9681295" y="1829217"/>
            <a:ext cx="2097198" cy="683345"/>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050"/>
              <a:buFont typeface="Arial"/>
              <a:buNone/>
              <a:defRPr sz="1050" b="0" i="0">
                <a:solidFill>
                  <a:schemeClr val="dk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 name="Google Shape;161;p17"/>
          <p:cNvSpPr txBox="1">
            <a:spLocks noGrp="1"/>
          </p:cNvSpPr>
          <p:nvPr>
            <p:ph type="body" idx="15"/>
          </p:nvPr>
        </p:nvSpPr>
        <p:spPr>
          <a:xfrm>
            <a:off x="9661525" y="2655117"/>
            <a:ext cx="2115432" cy="512239"/>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000"/>
              </a:spcBef>
              <a:spcAft>
                <a:spcPts val="0"/>
              </a:spcAft>
              <a:buClr>
                <a:schemeClr val="accent4"/>
              </a:buClr>
              <a:buSzPts val="1200"/>
              <a:buNone/>
              <a:defRPr sz="1200">
                <a:solidFill>
                  <a:schemeClr val="accent4"/>
                </a:solidFill>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 name="Google Shape;162;p17"/>
          <p:cNvSpPr txBox="1">
            <a:spLocks noGrp="1"/>
          </p:cNvSpPr>
          <p:nvPr>
            <p:ph type="body" idx="16"/>
          </p:nvPr>
        </p:nvSpPr>
        <p:spPr>
          <a:xfrm>
            <a:off x="1636751" y="4699817"/>
            <a:ext cx="2115432" cy="512239"/>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000"/>
              </a:spcBef>
              <a:spcAft>
                <a:spcPts val="0"/>
              </a:spcAft>
              <a:buClr>
                <a:schemeClr val="accent4"/>
              </a:buClr>
              <a:buSzPts val="1200"/>
              <a:buNone/>
              <a:defRPr sz="1200">
                <a:solidFill>
                  <a:schemeClr val="accent4"/>
                </a:solidFill>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17"/>
          <p:cNvSpPr txBox="1">
            <a:spLocks noGrp="1"/>
          </p:cNvSpPr>
          <p:nvPr>
            <p:ph type="body" idx="17"/>
          </p:nvPr>
        </p:nvSpPr>
        <p:spPr>
          <a:xfrm>
            <a:off x="1618421" y="5372517"/>
            <a:ext cx="2097198" cy="6833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50"/>
              <a:buFont typeface="Arial"/>
              <a:buNone/>
              <a:defRPr sz="1050" b="0" i="0">
                <a:solidFill>
                  <a:schemeClr val="dk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 name="Google Shape;164;p17"/>
          <p:cNvSpPr txBox="1">
            <a:spLocks noGrp="1"/>
          </p:cNvSpPr>
          <p:nvPr>
            <p:ph type="body" idx="18"/>
          </p:nvPr>
        </p:nvSpPr>
        <p:spPr>
          <a:xfrm>
            <a:off x="3934820" y="4699817"/>
            <a:ext cx="2115432" cy="512239"/>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000"/>
              </a:spcBef>
              <a:spcAft>
                <a:spcPts val="0"/>
              </a:spcAft>
              <a:buClr>
                <a:schemeClr val="accent4"/>
              </a:buClr>
              <a:buSzPts val="1200"/>
              <a:buNone/>
              <a:defRPr sz="1200">
                <a:solidFill>
                  <a:schemeClr val="accent4"/>
                </a:solidFill>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5" name="Google Shape;165;p17"/>
          <p:cNvSpPr txBox="1">
            <a:spLocks noGrp="1"/>
          </p:cNvSpPr>
          <p:nvPr>
            <p:ph type="body" idx="19"/>
          </p:nvPr>
        </p:nvSpPr>
        <p:spPr>
          <a:xfrm>
            <a:off x="3916490" y="5372517"/>
            <a:ext cx="2097198" cy="6833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50"/>
              <a:buFont typeface="Arial"/>
              <a:buNone/>
              <a:defRPr sz="1050" b="0" i="0">
                <a:solidFill>
                  <a:schemeClr val="dk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6" name="Google Shape;166;p17"/>
          <p:cNvSpPr txBox="1">
            <a:spLocks noGrp="1"/>
          </p:cNvSpPr>
          <p:nvPr>
            <p:ph type="body" idx="20"/>
          </p:nvPr>
        </p:nvSpPr>
        <p:spPr>
          <a:xfrm>
            <a:off x="6196643" y="4699817"/>
            <a:ext cx="2115432" cy="512239"/>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000"/>
              </a:spcBef>
              <a:spcAft>
                <a:spcPts val="0"/>
              </a:spcAft>
              <a:buClr>
                <a:schemeClr val="accent4"/>
              </a:buClr>
              <a:buSzPts val="1200"/>
              <a:buNone/>
              <a:defRPr sz="1200">
                <a:solidFill>
                  <a:schemeClr val="accent4"/>
                </a:solidFill>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7" name="Google Shape;167;p17"/>
          <p:cNvSpPr txBox="1">
            <a:spLocks noGrp="1"/>
          </p:cNvSpPr>
          <p:nvPr>
            <p:ph type="body" idx="21"/>
          </p:nvPr>
        </p:nvSpPr>
        <p:spPr>
          <a:xfrm>
            <a:off x="6178313" y="5372517"/>
            <a:ext cx="2097198" cy="6833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50"/>
              <a:buFont typeface="Arial"/>
              <a:buNone/>
              <a:defRPr sz="1050" b="0" i="0">
                <a:solidFill>
                  <a:schemeClr val="dk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 name="Google Shape;168;p17"/>
          <p:cNvSpPr txBox="1">
            <a:spLocks noGrp="1"/>
          </p:cNvSpPr>
          <p:nvPr>
            <p:ph type="body" idx="22"/>
          </p:nvPr>
        </p:nvSpPr>
        <p:spPr>
          <a:xfrm>
            <a:off x="8458148" y="4699817"/>
            <a:ext cx="2115432" cy="512239"/>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000"/>
              </a:spcBef>
              <a:spcAft>
                <a:spcPts val="0"/>
              </a:spcAft>
              <a:buClr>
                <a:schemeClr val="accent4"/>
              </a:buClr>
              <a:buSzPts val="1200"/>
              <a:buNone/>
              <a:defRPr sz="1200">
                <a:solidFill>
                  <a:schemeClr val="accent4"/>
                </a:solidFill>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9" name="Google Shape;169;p17"/>
          <p:cNvSpPr txBox="1">
            <a:spLocks noGrp="1"/>
          </p:cNvSpPr>
          <p:nvPr>
            <p:ph type="body" idx="23"/>
          </p:nvPr>
        </p:nvSpPr>
        <p:spPr>
          <a:xfrm>
            <a:off x="8439818" y="5372517"/>
            <a:ext cx="2097198" cy="6833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50"/>
              <a:buFont typeface="Arial"/>
              <a:buNone/>
              <a:defRPr sz="1050" b="0" i="0">
                <a:solidFill>
                  <a:schemeClr val="dk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70" name="Google Shape;170;p17"/>
          <p:cNvGrpSpPr/>
          <p:nvPr/>
        </p:nvGrpSpPr>
        <p:grpSpPr>
          <a:xfrm rot="10800000">
            <a:off x="1636190" y="4211283"/>
            <a:ext cx="6831220" cy="444562"/>
            <a:chOff x="3083100" y="3642235"/>
            <a:chExt cx="6831220" cy="699404"/>
          </a:xfrm>
        </p:grpSpPr>
        <p:cxnSp>
          <p:nvCxnSpPr>
            <p:cNvPr id="171" name="Google Shape;171;p17"/>
            <p:cNvCxnSpPr/>
            <p:nvPr/>
          </p:nvCxnSpPr>
          <p:spPr>
            <a:xfrm rot="10800000">
              <a:off x="3083100" y="3642235"/>
              <a:ext cx="0" cy="699404"/>
            </a:xfrm>
            <a:prstGeom prst="straightConnector1">
              <a:avLst/>
            </a:prstGeom>
            <a:noFill/>
            <a:ln w="9525" cap="flat" cmpd="sng">
              <a:solidFill>
                <a:schemeClr val="accent4"/>
              </a:solidFill>
              <a:prstDash val="solid"/>
              <a:miter lim="800000"/>
              <a:headEnd type="none" w="sm" len="sm"/>
              <a:tailEnd type="none" w="sm" len="sm"/>
            </a:ln>
          </p:spPr>
        </p:cxnSp>
        <p:cxnSp>
          <p:nvCxnSpPr>
            <p:cNvPr id="172" name="Google Shape;172;p17"/>
            <p:cNvCxnSpPr/>
            <p:nvPr/>
          </p:nvCxnSpPr>
          <p:spPr>
            <a:xfrm rot="10800000">
              <a:off x="5368640" y="3642235"/>
              <a:ext cx="0" cy="699404"/>
            </a:xfrm>
            <a:prstGeom prst="straightConnector1">
              <a:avLst/>
            </a:prstGeom>
            <a:noFill/>
            <a:ln w="9525" cap="flat" cmpd="sng">
              <a:solidFill>
                <a:schemeClr val="accent4"/>
              </a:solidFill>
              <a:prstDash val="solid"/>
              <a:miter lim="800000"/>
              <a:headEnd type="none" w="sm" len="sm"/>
              <a:tailEnd type="none" w="sm" len="sm"/>
            </a:ln>
          </p:spPr>
        </p:cxnSp>
        <p:cxnSp>
          <p:nvCxnSpPr>
            <p:cNvPr id="173" name="Google Shape;173;p17"/>
            <p:cNvCxnSpPr/>
            <p:nvPr/>
          </p:nvCxnSpPr>
          <p:spPr>
            <a:xfrm rot="10800000">
              <a:off x="7641480" y="3642235"/>
              <a:ext cx="0" cy="699404"/>
            </a:xfrm>
            <a:prstGeom prst="straightConnector1">
              <a:avLst/>
            </a:prstGeom>
            <a:noFill/>
            <a:ln w="9525" cap="flat" cmpd="sng">
              <a:solidFill>
                <a:schemeClr val="accent4"/>
              </a:solidFill>
              <a:prstDash val="solid"/>
              <a:miter lim="800000"/>
              <a:headEnd type="none" w="sm" len="sm"/>
              <a:tailEnd type="none" w="sm" len="sm"/>
            </a:ln>
          </p:spPr>
        </p:cxnSp>
        <p:cxnSp>
          <p:nvCxnSpPr>
            <p:cNvPr id="174" name="Google Shape;174;p17"/>
            <p:cNvCxnSpPr/>
            <p:nvPr/>
          </p:nvCxnSpPr>
          <p:spPr>
            <a:xfrm rot="10800000">
              <a:off x="9914320" y="3642235"/>
              <a:ext cx="0" cy="699404"/>
            </a:xfrm>
            <a:prstGeom prst="straightConnector1">
              <a:avLst/>
            </a:prstGeom>
            <a:noFill/>
            <a:ln w="9525" cap="flat" cmpd="sng">
              <a:solidFill>
                <a:schemeClr val="accent4"/>
              </a:solidFill>
              <a:prstDash val="solid"/>
              <a:miter lim="800000"/>
              <a:headEnd type="none" w="sm" len="sm"/>
              <a:tailEnd type="none" w="sm" len="sm"/>
            </a:ln>
          </p:spPr>
        </p:cxnSp>
      </p:grpSp>
    </p:spTree>
  </p:cSld>
  <p:clrMapOvr>
    <a:masterClrMapping/>
  </p:clrMapOvr>
  <p:extLst>
    <p:ext uri="{DCECCB84-F9BA-43D5-87BE-67443E8EF086}">
      <p15:sldGuideLst xmlns:p15="http://schemas.microsoft.com/office/powerpoint/2012/main">
        <p15:guide id="1" orient="horz" pos="618">
          <p15:clr>
            <a:srgbClr val="FBAE40"/>
          </p15:clr>
        </p15:guide>
        <p15:guide id="2" pos="2615">
          <p15:clr>
            <a:srgbClr val="FBAE40"/>
          </p15:clr>
        </p15:guide>
        <p15:guide id="3" pos="268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
          <p:cNvSpPr txBox="1">
            <a:spLocks noGrp="1"/>
          </p:cNvSpPr>
          <p:nvPr>
            <p:ph type="title"/>
          </p:nvPr>
        </p:nvSpPr>
        <p:spPr>
          <a:xfrm>
            <a:off x="479425" y="365126"/>
            <a:ext cx="10515600" cy="1325563"/>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4400"/>
              <a:buFont typeface="Host Grotesk Light"/>
              <a:buNone/>
              <a:defRPr sz="4400" b="0" i="0" u="none" strike="noStrike" cap="none">
                <a:solidFill>
                  <a:schemeClr val="dk1"/>
                </a:solidFill>
                <a:latin typeface="Host Grotesk Light"/>
                <a:ea typeface="Host Grotesk Light"/>
                <a:cs typeface="Host Grotesk Light"/>
                <a:sym typeface="Host Grotesk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
          <p:cNvSpPr txBox="1">
            <a:spLocks noGrp="1"/>
          </p:cNvSpPr>
          <p:nvPr>
            <p:ph type="body" idx="1"/>
          </p:nvPr>
        </p:nvSpPr>
        <p:spPr>
          <a:xfrm>
            <a:off x="479425" y="1825625"/>
            <a:ext cx="10515600" cy="4351338"/>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Host Grotesk Light"/>
                <a:ea typeface="Host Grotesk Light"/>
                <a:cs typeface="Host Grotesk Light"/>
                <a:sym typeface="Host Grotesk Light"/>
              </a:defRPr>
            </a:lvl1pPr>
            <a:lvl2pPr marL="914400" marR="0" lvl="1"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Host Grotesk Light"/>
                <a:ea typeface="Host Grotesk Light"/>
                <a:cs typeface="Host Grotesk Light"/>
                <a:sym typeface="Host Grotesk Light"/>
              </a:defRPr>
            </a:lvl2pPr>
            <a:lvl3pPr marL="1371600" marR="0" lvl="2"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Host Grotesk Light"/>
                <a:ea typeface="Host Grotesk Light"/>
                <a:cs typeface="Host Grotesk Light"/>
                <a:sym typeface="Host Grotesk Light"/>
              </a:defRPr>
            </a:lvl3pPr>
            <a:lvl4pPr marL="1828800" marR="0" lvl="3"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Host Grotesk Light"/>
                <a:ea typeface="Host Grotesk Light"/>
                <a:cs typeface="Host Grotesk Light"/>
                <a:sym typeface="Host Grotesk Light"/>
              </a:defRPr>
            </a:lvl4pPr>
            <a:lvl5pPr marL="2286000" marR="0" lvl="4"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Host Grotesk Light"/>
                <a:ea typeface="Host Grotesk Light"/>
                <a:cs typeface="Host Grotesk Light"/>
                <a:sym typeface="Host Grotesk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 id="2147483657" r:id="rId7"/>
    <p:sldLayoutId id="2147483658"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02">
          <p15:clr>
            <a:srgbClr val="F26B43"/>
          </p15:clr>
        </p15:guide>
        <p15:guide id="2" pos="737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78"/>
        <p:cNvGrpSpPr/>
        <p:nvPr/>
      </p:nvGrpSpPr>
      <p:grpSpPr>
        <a:xfrm>
          <a:off x="0" y="0"/>
          <a:ext cx="0" cy="0"/>
          <a:chOff x="0" y="0"/>
          <a:chExt cx="0" cy="0"/>
        </a:xfrm>
      </p:grpSpPr>
      <p:pic>
        <p:nvPicPr>
          <p:cNvPr id="179" name="Google Shape;179;p1" descr="A person with curly hair looking away&#10;&#10;AI-generated content may be incorrect."/>
          <p:cNvPicPr preferRelativeResize="0">
            <a:picLocks noGrp="1"/>
          </p:cNvPicPr>
          <p:nvPr>
            <p:ph type="pic" idx="2"/>
          </p:nvPr>
        </p:nvPicPr>
        <p:blipFill rotWithShape="1">
          <a:blip r:embed="rId3"/>
          <a:srcRect/>
          <a:stretch/>
        </p:blipFill>
        <p:spPr>
          <a:xfrm>
            <a:off x="0" y="0"/>
            <a:ext cx="12192000" cy="6858000"/>
          </a:xfrm>
          <a:prstGeom prst="rect">
            <a:avLst/>
          </a:prstGeom>
          <a:noFill/>
          <a:ln>
            <a:noFill/>
          </a:ln>
        </p:spPr>
      </p:pic>
      <p:sp>
        <p:nvSpPr>
          <p:cNvPr id="180" name="Google Shape;180;p1"/>
          <p:cNvSpPr/>
          <p:nvPr/>
        </p:nvSpPr>
        <p:spPr>
          <a:xfrm>
            <a:off x="0" y="-301"/>
            <a:ext cx="12193586" cy="6858301"/>
          </a:xfrm>
          <a:prstGeom prst="rect">
            <a:avLst/>
          </a:prstGeom>
          <a:gradFill>
            <a:gsLst>
              <a:gs pos="0">
                <a:srgbClr val="000000">
                  <a:alpha val="92549"/>
                </a:srgbClr>
              </a:gs>
              <a:gs pos="100000">
                <a:srgbClr val="000000">
                  <a:alpha val="784"/>
                </a:srgbClr>
              </a:gs>
            </a:gsLst>
            <a:lin ang="135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181" name="Google Shape;181;p1"/>
          <p:cNvSpPr txBox="1">
            <a:spLocks noGrp="1"/>
          </p:cNvSpPr>
          <p:nvPr>
            <p:ph type="title"/>
          </p:nvPr>
        </p:nvSpPr>
        <p:spPr>
          <a:xfrm>
            <a:off x="714824" y="1096545"/>
            <a:ext cx="4368454" cy="1970023"/>
          </a:xfrm>
          <a:prstGeom prst="rect">
            <a:avLst/>
          </a:prstGeom>
          <a:noFill/>
          <a:ln>
            <a:noFill/>
          </a:ln>
        </p:spPr>
        <p:txBody>
          <a:bodyPr spcFirstLastPara="1" wrap="square" lIns="0" tIns="0" rIns="0" bIns="0" anchor="ctr" anchorCtr="0">
            <a:noAutofit/>
          </a:bodyPr>
          <a:lstStyle/>
          <a:p>
            <a:pPr lvl="0"/>
            <a:r>
              <a:rPr lang="en-GB" sz="2500" dirty="0">
                <a:latin typeface="Host Grotesk"/>
                <a:ea typeface="Host Grotesk"/>
                <a:cs typeface="Host Grotesk"/>
                <a:sym typeface="Host Grotesk"/>
              </a:rPr>
              <a:t>IT INFRASTRUCTURE OPTIMISATION ASSESSMENT</a:t>
            </a:r>
            <a:endParaRPr sz="2500" b="0" dirty="0"/>
          </a:p>
        </p:txBody>
      </p:sp>
      <p:sp>
        <p:nvSpPr>
          <p:cNvPr id="182" name="Google Shape;182;p1"/>
          <p:cNvSpPr txBox="1">
            <a:spLocks noGrp="1"/>
          </p:cNvSpPr>
          <p:nvPr>
            <p:ph type="body" idx="1"/>
          </p:nvPr>
        </p:nvSpPr>
        <p:spPr>
          <a:xfrm>
            <a:off x="469900" y="428717"/>
            <a:ext cx="3842982" cy="239111"/>
          </a:xfrm>
          <a:prstGeom prst="rect">
            <a:avLst/>
          </a:prstGeom>
          <a:noFill/>
          <a:ln>
            <a:noFill/>
          </a:ln>
        </p:spPr>
        <p:txBody>
          <a:bodyPr spcFirstLastPara="1" wrap="square" lIns="0" tIns="0" rIns="0" bIns="0" anchor="t" anchorCtr="0">
            <a:noAutofit/>
          </a:bodyPr>
          <a:lstStyle/>
          <a:p>
            <a:pPr marL="0" lvl="0" indent="0" algn="l" rtl="0">
              <a:lnSpc>
                <a:spcPct val="168000"/>
              </a:lnSpc>
              <a:spcBef>
                <a:spcPts val="0"/>
              </a:spcBef>
              <a:spcAft>
                <a:spcPts val="0"/>
              </a:spcAft>
              <a:buClr>
                <a:schemeClr val="lt1"/>
              </a:buClr>
              <a:buSzPts val="1000"/>
              <a:buNone/>
            </a:pPr>
            <a:r>
              <a:rPr lang="en-GB" dirty="0"/>
              <a:t>DATASHEET</a:t>
            </a:r>
            <a:endParaRPr dirty="0"/>
          </a:p>
        </p:txBody>
      </p:sp>
      <p:pic>
        <p:nvPicPr>
          <p:cNvPr id="183" name="Google Shape;183;p1"/>
          <p:cNvPicPr preferRelativeResize="0"/>
          <p:nvPr/>
        </p:nvPicPr>
        <p:blipFill rotWithShape="1">
          <a:blip r:embed="rId4">
            <a:alphaModFix/>
          </a:blip>
          <a:srcRect/>
          <a:stretch/>
        </p:blipFill>
        <p:spPr>
          <a:xfrm>
            <a:off x="479425" y="1202728"/>
            <a:ext cx="133127" cy="1934786"/>
          </a:xfrm>
          <a:prstGeom prst="rect">
            <a:avLst/>
          </a:prstGeom>
          <a:noFill/>
          <a:ln>
            <a:noFill/>
          </a:ln>
        </p:spPr>
      </p:pic>
      <p:pic>
        <p:nvPicPr>
          <p:cNvPr id="184" name="Google Shape;184;p1"/>
          <p:cNvPicPr preferRelativeResize="0"/>
          <p:nvPr/>
        </p:nvPicPr>
        <p:blipFill rotWithShape="1">
          <a:blip r:embed="rId5">
            <a:alphaModFix/>
          </a:blip>
          <a:srcRect/>
          <a:stretch/>
        </p:blipFill>
        <p:spPr>
          <a:xfrm>
            <a:off x="469900" y="6039443"/>
            <a:ext cx="1422400" cy="374057"/>
          </a:xfrm>
          <a:prstGeom prst="rect">
            <a:avLst/>
          </a:prstGeom>
          <a:noFill/>
          <a:ln>
            <a:noFill/>
          </a:ln>
        </p:spPr>
      </p:pic>
      <p:pic>
        <p:nvPicPr>
          <p:cNvPr id="185" name="Google Shape;185;p1"/>
          <p:cNvPicPr preferRelativeResize="0"/>
          <p:nvPr/>
        </p:nvPicPr>
        <p:blipFill rotWithShape="1">
          <a:blip r:embed="rId4">
            <a:alphaModFix/>
          </a:blip>
          <a:srcRect/>
          <a:stretch/>
        </p:blipFill>
        <p:spPr>
          <a:xfrm rot="10800000">
            <a:off x="4646407" y="1250389"/>
            <a:ext cx="133127" cy="193478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p2" descr="A close up of a black and white object&#10;&#10;AI-generated content may be incorrect."/>
          <p:cNvPicPr preferRelativeResize="0">
            <a:picLocks noGrp="1"/>
          </p:cNvPicPr>
          <p:nvPr>
            <p:ph type="pic" idx="3"/>
          </p:nvPr>
        </p:nvPicPr>
        <p:blipFill rotWithShape="1">
          <a:blip r:embed="rId3"/>
          <a:srcRect l="23688" r="23688"/>
          <a:stretch/>
        </p:blipFill>
        <p:spPr>
          <a:xfrm>
            <a:off x="6778627" y="0"/>
            <a:ext cx="5413373" cy="6858000"/>
          </a:xfrm>
          <a:prstGeom prst="rect">
            <a:avLst/>
          </a:prstGeom>
          <a:solidFill>
            <a:schemeClr val="accent2"/>
          </a:solidFill>
          <a:ln>
            <a:noFill/>
          </a:ln>
        </p:spPr>
      </p:pic>
      <p:sp>
        <p:nvSpPr>
          <p:cNvPr id="191" name="Google Shape;191;p2"/>
          <p:cNvSpPr/>
          <p:nvPr/>
        </p:nvSpPr>
        <p:spPr>
          <a:xfrm>
            <a:off x="6798573" y="0"/>
            <a:ext cx="5413373" cy="6858301"/>
          </a:xfrm>
          <a:prstGeom prst="rect">
            <a:avLst/>
          </a:prstGeom>
          <a:gradFill>
            <a:gsLst>
              <a:gs pos="0">
                <a:srgbClr val="000000">
                  <a:alpha val="784"/>
                </a:srgbClr>
              </a:gs>
              <a:gs pos="100000">
                <a:srgbClr val="000000">
                  <a:alpha val="92549"/>
                </a:srgbClr>
              </a:gs>
            </a:gsLst>
            <a:lin ang="81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93" name="Google Shape;193;p2"/>
          <p:cNvSpPr txBox="1">
            <a:spLocks noGrp="1"/>
          </p:cNvSpPr>
          <p:nvPr>
            <p:ph type="body" idx="2"/>
          </p:nvPr>
        </p:nvSpPr>
        <p:spPr>
          <a:xfrm>
            <a:off x="469899" y="428625"/>
            <a:ext cx="3681413" cy="239713"/>
          </a:xfrm>
          <a:prstGeom prst="rect">
            <a:avLst/>
          </a:prstGeom>
          <a:noFill/>
          <a:ln>
            <a:noFill/>
          </a:ln>
        </p:spPr>
        <p:txBody>
          <a:bodyPr spcFirstLastPara="1" wrap="square" lIns="0" tIns="0" rIns="0" bIns="0" anchor="t" anchorCtr="0">
            <a:noAutofit/>
          </a:bodyPr>
          <a:lstStyle/>
          <a:p>
            <a:pPr marL="0" lvl="0" indent="0" algn="l" rtl="0">
              <a:lnSpc>
                <a:spcPct val="168000"/>
              </a:lnSpc>
              <a:spcBef>
                <a:spcPts val="0"/>
              </a:spcBef>
              <a:spcAft>
                <a:spcPts val="0"/>
              </a:spcAft>
              <a:buClr>
                <a:schemeClr val="dk2"/>
              </a:buClr>
              <a:buSzPts val="1000"/>
              <a:buNone/>
            </a:pPr>
            <a:r>
              <a:rPr lang="en-GB" dirty="0"/>
              <a:t>IT INFRASTRUCTURE OPTIMISATION ASSESSMENT</a:t>
            </a:r>
            <a:endParaRPr dirty="0"/>
          </a:p>
        </p:txBody>
      </p:sp>
      <p:sp>
        <p:nvSpPr>
          <p:cNvPr id="194" name="Google Shape;194;p2"/>
          <p:cNvSpPr txBox="1">
            <a:spLocks noGrp="1"/>
          </p:cNvSpPr>
          <p:nvPr>
            <p:ph type="body" idx="4"/>
          </p:nvPr>
        </p:nvSpPr>
        <p:spPr>
          <a:xfrm>
            <a:off x="130848" y="838407"/>
            <a:ext cx="6168353" cy="5564546"/>
          </a:xfrm>
          <a:prstGeom prst="rect">
            <a:avLst/>
          </a:prstGeom>
          <a:noFill/>
          <a:ln>
            <a:noFill/>
          </a:ln>
        </p:spPr>
        <p:txBody>
          <a:bodyPr spcFirstLastPara="1" wrap="square" lIns="0" tIns="0" rIns="0" bIns="0" anchor="t" anchorCtr="0">
            <a:noAutofit/>
          </a:bodyPr>
          <a:lstStyle/>
          <a:p>
            <a:pPr marL="252000" indent="0"/>
            <a:r>
              <a:rPr lang="en-GB" sz="1400" b="1" dirty="0">
                <a:latin typeface="Host Grotesk"/>
              </a:rPr>
              <a:t>Align Your Infrastructure, Achieve Your Goals</a:t>
            </a:r>
            <a:endParaRPr lang="en-GB" sz="1400" dirty="0">
              <a:latin typeface="Host Grotesk"/>
            </a:endParaRPr>
          </a:p>
          <a:p>
            <a:pPr marL="252000" indent="0"/>
            <a:r>
              <a:rPr lang="en-GB" sz="1400" dirty="0">
                <a:latin typeface="Host Grotesk"/>
              </a:rPr>
              <a:t>Is your IT infrastructure fully supporting your business objectives? Are you confident in its performance, security, and cost-effectiveness? Today's IT leaders face challenges in managing complex virtual environments, networks, endpoints, and backup systems. Our IT Infrastructure Optimisation Assessment provides a comprehensive evaluation and a clear roadmap for improvement, aligning your technology with your strategic goals.</a:t>
            </a:r>
          </a:p>
          <a:p>
            <a:pPr marL="252000" indent="0"/>
            <a:r>
              <a:rPr lang="en-GB" sz="1400" b="1" dirty="0">
                <a:latin typeface="Host Grotesk"/>
              </a:rPr>
              <a:t>Service Description</a:t>
            </a:r>
            <a:endParaRPr lang="en-GB" sz="1400" dirty="0">
              <a:latin typeface="Host Grotesk"/>
            </a:endParaRPr>
          </a:p>
          <a:p>
            <a:pPr marL="252000" indent="0"/>
            <a:r>
              <a:rPr lang="en-GB" sz="1400" dirty="0">
                <a:latin typeface="Host Grotesk"/>
              </a:rPr>
              <a:t>The IT Infrastructure Optimisation Assessment is a comprehensive service designed to evaluate all major areas of an organisation's IT infrastructure. Our experts analyse virtual infrastructure, networks, and backup and recovery systems, aligning them with the organisation's business needs and providing actionable recommendations for improvement. We understand the critical role each component plays in the overall health and performance of your IT environment, and how they collectively impact your ability to deliver core services and drive innovation.</a:t>
            </a:r>
          </a:p>
          <a:p>
            <a:pPr marL="252000" indent="0"/>
            <a:r>
              <a:rPr lang="en-GB" sz="1400" b="1" dirty="0">
                <a:latin typeface="Host Grotesk"/>
              </a:rPr>
              <a:t>Key Deliverables</a:t>
            </a:r>
            <a:endParaRPr lang="en-GB" sz="1400" dirty="0">
              <a:latin typeface="Host Grotesk"/>
            </a:endParaRPr>
          </a:p>
          <a:p>
            <a:pPr marL="537750" lvl="0" indent="-285750" fontAlgn="base">
              <a:buFont typeface="Arial" panose="020B0604020202020204" pitchFamily="34" charset="0"/>
              <a:buChar char="•"/>
            </a:pPr>
            <a:r>
              <a:rPr lang="en-GB" sz="1400" dirty="0">
                <a:latin typeface="Host Grotesk"/>
              </a:rPr>
              <a:t>Assessment Report</a:t>
            </a:r>
          </a:p>
          <a:p>
            <a:pPr marL="537750" lvl="0" indent="-285750" fontAlgn="base">
              <a:buFont typeface="Arial" panose="020B0604020202020204" pitchFamily="34" charset="0"/>
              <a:buChar char="•"/>
            </a:pPr>
            <a:r>
              <a:rPr lang="en-GB" sz="1400" dirty="0">
                <a:latin typeface="Host Grotesk"/>
              </a:rPr>
              <a:t>Presentation of findings and recommendations</a:t>
            </a:r>
          </a:p>
          <a:p>
            <a:pPr marL="537750" lvl="0" indent="-285750" fontAlgn="base">
              <a:buFont typeface="Arial" panose="020B0604020202020204" pitchFamily="34" charset="0"/>
              <a:buChar char="•"/>
            </a:pPr>
            <a:r>
              <a:rPr lang="en-GB" sz="1400" dirty="0">
                <a:latin typeface="Host Grotesk"/>
              </a:rPr>
              <a:t>IT Infrastructure Optimisation Plan</a:t>
            </a:r>
          </a:p>
        </p:txBody>
      </p:sp>
      <p:sp>
        <p:nvSpPr>
          <p:cNvPr id="195" name="Google Shape;195;p2"/>
          <p:cNvSpPr txBox="1">
            <a:spLocks noGrp="1"/>
          </p:cNvSpPr>
          <p:nvPr>
            <p:ph type="body" idx="5"/>
          </p:nvPr>
        </p:nvSpPr>
        <p:spPr>
          <a:xfrm>
            <a:off x="7281737" y="3371970"/>
            <a:ext cx="4310743" cy="222047"/>
          </a:xfrm>
          <a:prstGeom prst="rect">
            <a:avLst/>
          </a:prstGeom>
          <a:noFill/>
          <a:ln>
            <a:noFill/>
          </a:ln>
        </p:spPr>
        <p:txBody>
          <a:bodyPr spcFirstLastPara="1" wrap="square" lIns="0" tIns="0" rIns="0" bIns="0" anchor="t" anchorCtr="0">
            <a:noAutofit/>
          </a:bodyPr>
          <a:lstStyle/>
          <a:p>
            <a:pPr marL="0" lvl="0" indent="0" algn="l" rtl="0">
              <a:lnSpc>
                <a:spcPct val="101428"/>
              </a:lnSpc>
              <a:spcBef>
                <a:spcPts val="0"/>
              </a:spcBef>
              <a:spcAft>
                <a:spcPts val="0"/>
              </a:spcAft>
              <a:buClr>
                <a:schemeClr val="lt1"/>
              </a:buClr>
              <a:buSzPts val="1400"/>
              <a:buFont typeface="Arial"/>
              <a:buNone/>
            </a:pPr>
            <a:r>
              <a:rPr lang="en-GB" dirty="0"/>
              <a:t>PRICING</a:t>
            </a:r>
            <a:endParaRPr dirty="0"/>
          </a:p>
        </p:txBody>
      </p:sp>
      <p:sp>
        <p:nvSpPr>
          <p:cNvPr id="196" name="Google Shape;196;p2"/>
          <p:cNvSpPr txBox="1">
            <a:spLocks noGrp="1"/>
          </p:cNvSpPr>
          <p:nvPr>
            <p:ph type="body" idx="6"/>
          </p:nvPr>
        </p:nvSpPr>
        <p:spPr>
          <a:xfrm>
            <a:off x="7291263" y="3967048"/>
            <a:ext cx="4421312" cy="2072225"/>
          </a:xfrm>
          <a:prstGeom prst="rect">
            <a:avLst/>
          </a:prstGeom>
          <a:noFill/>
          <a:ln>
            <a:noFill/>
          </a:ln>
        </p:spPr>
        <p:txBody>
          <a:bodyPr spcFirstLastPara="1" wrap="square" lIns="0" tIns="0" rIns="0" bIns="0" anchor="t" anchorCtr="0">
            <a:noAutofit/>
          </a:bodyPr>
          <a:lstStyle/>
          <a:p>
            <a:pPr marL="152400" indent="0">
              <a:buNone/>
            </a:pPr>
            <a:r>
              <a:rPr lang="en-GB" dirty="0"/>
              <a:t>Our pricing is structured to accommodate organisations of all sizes and complexities:</a:t>
            </a:r>
          </a:p>
          <a:p>
            <a:pPr lvl="0" fontAlgn="base"/>
            <a:r>
              <a:rPr lang="en-GB" dirty="0"/>
              <a:t>Small assessment: For small to medium-sized businesses (&lt;50 VMs)</a:t>
            </a:r>
          </a:p>
          <a:p>
            <a:pPr lvl="0" fontAlgn="base"/>
            <a:r>
              <a:rPr lang="en-GB" dirty="0"/>
              <a:t>Medium assessment: For enterprises (50-200 VMs)</a:t>
            </a:r>
          </a:p>
          <a:p>
            <a:pPr lvl="0" fontAlgn="base"/>
            <a:r>
              <a:rPr lang="en-GB" dirty="0"/>
              <a:t>Large assessment: For large and complex organisations (200+ VMs)</a:t>
            </a:r>
          </a:p>
          <a:p>
            <a:r>
              <a:rPr lang="en-GB" dirty="0"/>
              <a:t>Additional fees may apply for on-site assessments or specialised requirements. We work with you to define a scope of work that meets your specific needs and budget.</a:t>
            </a:r>
          </a:p>
          <a:p>
            <a:pPr marL="171450" lvl="0" indent="-95250" algn="l" rtl="0">
              <a:lnSpc>
                <a:spcPct val="150000"/>
              </a:lnSpc>
              <a:spcBef>
                <a:spcPts val="0"/>
              </a:spcBef>
              <a:spcAft>
                <a:spcPts val="0"/>
              </a:spcAft>
              <a:buClr>
                <a:schemeClr val="lt1"/>
              </a:buClr>
              <a:buSzPts val="1200"/>
              <a:buNone/>
            </a:pPr>
            <a:endParaRPr dirty="0"/>
          </a:p>
        </p:txBody>
      </p:sp>
      <p:sp>
        <p:nvSpPr>
          <p:cNvPr id="197" name="Google Shape;197;p2"/>
          <p:cNvSpPr txBox="1"/>
          <p:nvPr/>
        </p:nvSpPr>
        <p:spPr>
          <a:xfrm>
            <a:off x="7690186" y="1946638"/>
            <a:ext cx="1746940" cy="917575"/>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1200"/>
              <a:buFont typeface="Arial"/>
              <a:buNone/>
            </a:pPr>
            <a:endParaRPr sz="1200" b="0" i="0" u="none" strike="noStrike" cap="none">
              <a:solidFill>
                <a:schemeClr val="lt1"/>
              </a:solidFill>
              <a:latin typeface="Host Grotesk Light"/>
              <a:ea typeface="Host Grotesk Light"/>
              <a:cs typeface="Host Grotesk Light"/>
              <a:sym typeface="Host Grotesk Light"/>
            </a:endParaRPr>
          </a:p>
        </p:txBody>
      </p:sp>
      <p:cxnSp>
        <p:nvCxnSpPr>
          <p:cNvPr id="198" name="Google Shape;198;p2"/>
          <p:cNvCxnSpPr/>
          <p:nvPr/>
        </p:nvCxnSpPr>
        <p:spPr>
          <a:xfrm>
            <a:off x="7281737" y="3739846"/>
            <a:ext cx="3627563" cy="0"/>
          </a:xfrm>
          <a:prstGeom prst="straightConnector1">
            <a:avLst/>
          </a:prstGeom>
          <a:noFill/>
          <a:ln w="12700" cap="flat" cmpd="sng">
            <a:solidFill>
              <a:schemeClr val="lt1"/>
            </a:solidFill>
            <a:prstDash val="solid"/>
            <a:miter lim="800000"/>
            <a:headEnd type="none" w="sm" len="sm"/>
            <a:tailEnd type="none" w="sm" len="sm"/>
          </a:ln>
        </p:spPr>
      </p:cxnSp>
      <p:sp>
        <p:nvSpPr>
          <p:cNvPr id="199" name="Google Shape;199;p2"/>
          <p:cNvSpPr/>
          <p:nvPr/>
        </p:nvSpPr>
        <p:spPr>
          <a:xfrm>
            <a:off x="0" y="6766633"/>
            <a:ext cx="12192000" cy="127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6" name="Google Shape;236;p4"/>
          <p:cNvSpPr/>
          <p:nvPr/>
        </p:nvSpPr>
        <p:spPr>
          <a:xfrm>
            <a:off x="0" y="0"/>
            <a:ext cx="12193585" cy="6858301"/>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37" name="Google Shape;237;p4"/>
          <p:cNvSpPr txBox="1">
            <a:spLocks noGrp="1"/>
          </p:cNvSpPr>
          <p:nvPr>
            <p:ph type="body" idx="1"/>
          </p:nvPr>
        </p:nvSpPr>
        <p:spPr>
          <a:xfrm>
            <a:off x="469899" y="445781"/>
            <a:ext cx="3695701" cy="222047"/>
          </a:xfrm>
          <a:prstGeom prst="rect">
            <a:avLst/>
          </a:prstGeom>
          <a:noFill/>
          <a:ln>
            <a:noFill/>
          </a:ln>
        </p:spPr>
        <p:txBody>
          <a:bodyPr spcFirstLastPara="1" wrap="square" lIns="0" tIns="0" rIns="0" bIns="0" anchor="t" anchorCtr="0">
            <a:noAutofit/>
          </a:bodyPr>
          <a:lstStyle/>
          <a:p>
            <a:pPr marL="0" lvl="0" indent="0">
              <a:lnSpc>
                <a:spcPct val="168000"/>
              </a:lnSpc>
              <a:buClr>
                <a:schemeClr val="dk2"/>
              </a:buClr>
              <a:buSzPts val="1000"/>
            </a:pPr>
            <a:r>
              <a:rPr lang="en-GB" dirty="0"/>
              <a:t>IT INFRASTRUCTURE OPTIMISATION ASSESSMENT</a:t>
            </a:r>
            <a:endParaRPr dirty="0"/>
          </a:p>
        </p:txBody>
      </p:sp>
      <p:sp>
        <p:nvSpPr>
          <p:cNvPr id="239" name="Google Shape;239;p4"/>
          <p:cNvSpPr txBox="1">
            <a:spLocks noGrp="1"/>
          </p:cNvSpPr>
          <p:nvPr>
            <p:ph type="body" idx="4"/>
          </p:nvPr>
        </p:nvSpPr>
        <p:spPr>
          <a:xfrm>
            <a:off x="3394369" y="2074936"/>
            <a:ext cx="2523206" cy="1354064"/>
          </a:xfrm>
          <a:prstGeom prst="rect">
            <a:avLst/>
          </a:prstGeom>
          <a:noFill/>
          <a:ln>
            <a:noFill/>
          </a:ln>
        </p:spPr>
        <p:txBody>
          <a:bodyPr spcFirstLastPara="1" wrap="square" lIns="0" tIns="0" rIns="0" bIns="0" anchor="t" anchorCtr="0">
            <a:noAutofit/>
          </a:bodyPr>
          <a:lstStyle/>
          <a:p>
            <a:pPr marL="0" lvl="0" indent="0"/>
            <a:r>
              <a:rPr lang="en-GB" dirty="0">
                <a:latin typeface="Host Grotesk"/>
              </a:rPr>
              <a:t>Performance and Cost Optimisation: </a:t>
            </a:r>
            <a:br>
              <a:rPr lang="en-GB" b="0" dirty="0">
                <a:latin typeface="Host Grotesk"/>
                <a:ea typeface="Host Grotesk"/>
                <a:cs typeface="Host Grotesk"/>
                <a:sym typeface="Host Grotesk"/>
              </a:rPr>
            </a:br>
            <a:r>
              <a:rPr lang="en-GB" b="0" dirty="0">
                <a:latin typeface="Host Grotesk"/>
                <a:ea typeface="Host Grotesk"/>
                <a:cs typeface="Host Grotesk"/>
                <a:sym typeface="Host Grotesk"/>
              </a:rPr>
              <a:t>We identify and resolve performance bottlenecks across your infrastructure and recommend strategies to optimise IT spending and improve ROI.</a:t>
            </a:r>
            <a:endParaRPr dirty="0"/>
          </a:p>
        </p:txBody>
      </p:sp>
      <p:sp>
        <p:nvSpPr>
          <p:cNvPr id="240" name="Google Shape;240;p4"/>
          <p:cNvSpPr txBox="1">
            <a:spLocks noGrp="1"/>
          </p:cNvSpPr>
          <p:nvPr>
            <p:ph type="body" idx="5"/>
          </p:nvPr>
        </p:nvSpPr>
        <p:spPr>
          <a:xfrm>
            <a:off x="495281" y="2074936"/>
            <a:ext cx="2523206" cy="503550"/>
          </a:xfrm>
          <a:prstGeom prst="rect">
            <a:avLst/>
          </a:prstGeom>
          <a:noFill/>
          <a:ln>
            <a:noFill/>
          </a:ln>
        </p:spPr>
        <p:txBody>
          <a:bodyPr spcFirstLastPara="1" wrap="square" lIns="0" tIns="0" rIns="0" bIns="0" anchor="t" anchorCtr="0">
            <a:noAutofit/>
          </a:bodyPr>
          <a:lstStyle/>
          <a:p>
            <a:pPr marL="0" lvl="0" indent="0"/>
            <a:r>
              <a:rPr lang="en-GB" dirty="0">
                <a:latin typeface="Host Grotesk"/>
              </a:rPr>
              <a:t>Holistic Infrastructure Analysis: </a:t>
            </a:r>
            <a:br>
              <a:rPr lang="en-GB" b="0" dirty="0">
                <a:latin typeface="Host Grotesk"/>
                <a:ea typeface="Host Grotesk"/>
                <a:cs typeface="Host Grotesk"/>
                <a:sym typeface="Host Grotesk"/>
              </a:rPr>
            </a:br>
            <a:r>
              <a:rPr lang="en-GB" b="0" dirty="0">
                <a:latin typeface="Host Grotesk"/>
                <a:ea typeface="Host Grotesk"/>
                <a:cs typeface="Host Grotesk"/>
                <a:sym typeface="Host Grotesk"/>
              </a:rPr>
              <a:t>We conduct a thorough evaluation of your virtual infrastructure, network maturity, and backup/recovery capabilities. This 360-degree view provides a comprehensive understanding of your IT ecosystem.</a:t>
            </a:r>
            <a:endParaRPr dirty="0"/>
          </a:p>
        </p:txBody>
      </p:sp>
      <p:sp>
        <p:nvSpPr>
          <p:cNvPr id="241" name="Google Shape;241;p4"/>
          <p:cNvSpPr txBox="1">
            <a:spLocks noGrp="1"/>
          </p:cNvSpPr>
          <p:nvPr>
            <p:ph type="body" idx="6"/>
          </p:nvPr>
        </p:nvSpPr>
        <p:spPr>
          <a:xfrm>
            <a:off x="479425" y="3742010"/>
            <a:ext cx="2523206" cy="503550"/>
          </a:xfrm>
          <a:prstGeom prst="rect">
            <a:avLst/>
          </a:prstGeom>
          <a:noFill/>
          <a:ln>
            <a:noFill/>
          </a:ln>
        </p:spPr>
        <p:txBody>
          <a:bodyPr spcFirstLastPara="1" wrap="square" lIns="0" tIns="0" rIns="0" bIns="0" anchor="t" anchorCtr="0">
            <a:noAutofit/>
          </a:bodyPr>
          <a:lstStyle/>
          <a:p>
            <a:pPr marL="0" lvl="0" indent="0"/>
            <a:r>
              <a:rPr lang="en-GB" dirty="0">
                <a:latin typeface="Host Grotesk"/>
              </a:rPr>
              <a:t>Actionable Roadmap: </a:t>
            </a:r>
            <a:br>
              <a:rPr lang="en-GB" b="0" dirty="0">
                <a:latin typeface="Host Grotesk"/>
                <a:ea typeface="Host Grotesk"/>
                <a:cs typeface="Host Grotesk"/>
                <a:sym typeface="Host Grotesk"/>
              </a:rPr>
            </a:br>
            <a:r>
              <a:rPr lang="en-GB" b="0" dirty="0">
                <a:latin typeface="Host Grotesk"/>
                <a:ea typeface="Host Grotesk"/>
                <a:cs typeface="Host Grotesk"/>
                <a:sym typeface="Host Grotesk"/>
              </a:rPr>
              <a:t>We deliver a clear report with prioritised recommendations and a detailed roadmap, providing you with the steps needed to achieve tangible improvements.</a:t>
            </a:r>
            <a:endParaRPr dirty="0"/>
          </a:p>
        </p:txBody>
      </p:sp>
      <p:sp>
        <p:nvSpPr>
          <p:cNvPr id="245" name="Google Shape;245;p4"/>
          <p:cNvSpPr txBox="1">
            <a:spLocks noGrp="1"/>
          </p:cNvSpPr>
          <p:nvPr>
            <p:ph type="body" idx="13"/>
          </p:nvPr>
        </p:nvSpPr>
        <p:spPr>
          <a:xfrm>
            <a:off x="492704" y="997540"/>
            <a:ext cx="3695701" cy="222047"/>
          </a:xfrm>
          <a:prstGeom prst="rect">
            <a:avLst/>
          </a:prstGeom>
          <a:noFill/>
          <a:ln>
            <a:noFill/>
          </a:ln>
        </p:spPr>
        <p:txBody>
          <a:bodyPr spcFirstLastPara="1" wrap="square" lIns="0" tIns="0" rIns="0" bIns="0" anchor="t" anchorCtr="0">
            <a:noAutofit/>
          </a:bodyPr>
          <a:lstStyle/>
          <a:p>
            <a:pPr marL="0" lvl="0" indent="0" algn="l" rtl="0">
              <a:lnSpc>
                <a:spcPct val="101428"/>
              </a:lnSpc>
              <a:spcBef>
                <a:spcPts val="0"/>
              </a:spcBef>
              <a:spcAft>
                <a:spcPts val="0"/>
              </a:spcAft>
              <a:buClr>
                <a:schemeClr val="lt1"/>
              </a:buClr>
              <a:buSzPts val="1400"/>
              <a:buFont typeface="Arial"/>
              <a:buNone/>
            </a:pPr>
            <a:r>
              <a:rPr lang="en-GB"/>
              <a:t>KEY FEATURES AND BENEFITS</a:t>
            </a:r>
            <a:endParaRPr/>
          </a:p>
        </p:txBody>
      </p:sp>
      <p:sp>
        <p:nvSpPr>
          <p:cNvPr id="248" name="Google Shape;248;p4"/>
          <p:cNvSpPr txBox="1">
            <a:spLocks noGrp="1"/>
          </p:cNvSpPr>
          <p:nvPr>
            <p:ph type="body" idx="16"/>
          </p:nvPr>
        </p:nvSpPr>
        <p:spPr>
          <a:xfrm>
            <a:off x="9192545" y="2074935"/>
            <a:ext cx="2523206" cy="1181279"/>
          </a:xfrm>
          <a:prstGeom prst="rect">
            <a:avLst/>
          </a:prstGeom>
          <a:noFill/>
          <a:ln>
            <a:noFill/>
          </a:ln>
        </p:spPr>
        <p:txBody>
          <a:bodyPr spcFirstLastPara="1" wrap="square" lIns="0" tIns="0" rIns="0" bIns="0" anchor="t" anchorCtr="0">
            <a:noAutofit/>
          </a:bodyPr>
          <a:lstStyle/>
          <a:p>
            <a:pPr marL="0" lvl="0" indent="0"/>
            <a:r>
              <a:rPr lang="en-GB" dirty="0">
                <a:latin typeface="Host Grotesk"/>
              </a:rPr>
              <a:t>Future-Ready Infrastructure: </a:t>
            </a:r>
          </a:p>
          <a:p>
            <a:pPr marL="0" lvl="0" indent="0"/>
            <a:r>
              <a:rPr lang="en-GB" b="0" dirty="0">
                <a:latin typeface="Host Grotesk"/>
                <a:ea typeface="Host Grotesk"/>
                <a:cs typeface="Host Grotesk"/>
                <a:sym typeface="Host Grotesk"/>
              </a:rPr>
              <a:t>We ensure your infrastructure is aligned with both your current and future business needs, helping you to adapt to evolving demands and capitalise on new opportunities</a:t>
            </a:r>
            <a:endParaRPr dirty="0"/>
          </a:p>
        </p:txBody>
      </p:sp>
      <p:sp>
        <p:nvSpPr>
          <p:cNvPr id="249" name="Google Shape;249;p4"/>
          <p:cNvSpPr txBox="1">
            <a:spLocks noGrp="1"/>
          </p:cNvSpPr>
          <p:nvPr>
            <p:ph type="body" idx="17"/>
          </p:nvPr>
        </p:nvSpPr>
        <p:spPr>
          <a:xfrm>
            <a:off x="6293457" y="2074935"/>
            <a:ext cx="2523206" cy="1354059"/>
          </a:xfrm>
          <a:prstGeom prst="rect">
            <a:avLst/>
          </a:prstGeom>
          <a:noFill/>
          <a:ln>
            <a:noFill/>
          </a:ln>
        </p:spPr>
        <p:txBody>
          <a:bodyPr spcFirstLastPara="1" wrap="square" lIns="0" tIns="0" rIns="0" bIns="0" anchor="t" anchorCtr="0">
            <a:noAutofit/>
          </a:bodyPr>
          <a:lstStyle/>
          <a:p>
            <a:pPr marL="0" lvl="0" indent="0"/>
            <a:r>
              <a:rPr lang="en-GB" dirty="0">
                <a:latin typeface="Host Grotesk"/>
              </a:rPr>
              <a:t>Risk Mitigation and Security: </a:t>
            </a:r>
            <a:br>
              <a:rPr lang="en-GB" b="0" dirty="0">
                <a:latin typeface="Host Grotesk"/>
                <a:ea typeface="Host Grotesk"/>
                <a:cs typeface="Host Grotesk"/>
                <a:sym typeface="Host Grotesk"/>
              </a:rPr>
            </a:br>
            <a:r>
              <a:rPr lang="en-GB" b="0" dirty="0">
                <a:latin typeface="Host Grotesk"/>
                <a:ea typeface="Host Grotesk"/>
                <a:cs typeface="Host Grotesk"/>
                <a:sym typeface="Host Grotesk"/>
              </a:rPr>
              <a:t>Our assessment identifies potential risks related to security, stability, and compliance, and provides actionable recommendations to mitigate these risks.</a:t>
            </a:r>
            <a:endParaRPr dirty="0"/>
          </a:p>
        </p:txBody>
      </p:sp>
      <p:cxnSp>
        <p:nvCxnSpPr>
          <p:cNvPr id="255" name="Google Shape;255;p4"/>
          <p:cNvCxnSpPr/>
          <p:nvPr/>
        </p:nvCxnSpPr>
        <p:spPr>
          <a:xfrm>
            <a:off x="479425" y="1932770"/>
            <a:ext cx="2389505" cy="0"/>
          </a:xfrm>
          <a:prstGeom prst="straightConnector1">
            <a:avLst/>
          </a:prstGeom>
          <a:noFill/>
          <a:ln w="9525" cap="flat" cmpd="sng">
            <a:solidFill>
              <a:schemeClr val="lt1"/>
            </a:solidFill>
            <a:prstDash val="solid"/>
            <a:miter lim="800000"/>
            <a:headEnd type="none" w="sm" len="sm"/>
            <a:tailEnd type="none" w="sm" len="sm"/>
          </a:ln>
        </p:spPr>
      </p:cxnSp>
      <p:cxnSp>
        <p:nvCxnSpPr>
          <p:cNvPr id="256" name="Google Shape;256;p4"/>
          <p:cNvCxnSpPr/>
          <p:nvPr/>
        </p:nvCxnSpPr>
        <p:spPr>
          <a:xfrm>
            <a:off x="3392652" y="1932770"/>
            <a:ext cx="2389505" cy="0"/>
          </a:xfrm>
          <a:prstGeom prst="straightConnector1">
            <a:avLst/>
          </a:prstGeom>
          <a:noFill/>
          <a:ln w="9525" cap="flat" cmpd="sng">
            <a:solidFill>
              <a:schemeClr val="lt1"/>
            </a:solidFill>
            <a:prstDash val="solid"/>
            <a:miter lim="800000"/>
            <a:headEnd type="none" w="sm" len="sm"/>
            <a:tailEnd type="none" w="sm" len="sm"/>
          </a:ln>
        </p:spPr>
      </p:cxnSp>
      <p:cxnSp>
        <p:nvCxnSpPr>
          <p:cNvPr id="257" name="Google Shape;257;p4"/>
          <p:cNvCxnSpPr/>
          <p:nvPr/>
        </p:nvCxnSpPr>
        <p:spPr>
          <a:xfrm>
            <a:off x="6311900" y="1932770"/>
            <a:ext cx="2389505" cy="0"/>
          </a:xfrm>
          <a:prstGeom prst="straightConnector1">
            <a:avLst/>
          </a:prstGeom>
          <a:noFill/>
          <a:ln w="9525" cap="flat" cmpd="sng">
            <a:solidFill>
              <a:schemeClr val="lt1"/>
            </a:solidFill>
            <a:prstDash val="solid"/>
            <a:miter lim="800000"/>
            <a:headEnd type="none" w="sm" len="sm"/>
            <a:tailEnd type="none" w="sm" len="sm"/>
          </a:ln>
        </p:spPr>
      </p:cxnSp>
      <p:cxnSp>
        <p:nvCxnSpPr>
          <p:cNvPr id="258" name="Google Shape;258;p4"/>
          <p:cNvCxnSpPr/>
          <p:nvPr/>
        </p:nvCxnSpPr>
        <p:spPr>
          <a:xfrm>
            <a:off x="9180830" y="1932770"/>
            <a:ext cx="2389505" cy="0"/>
          </a:xfrm>
          <a:prstGeom prst="straightConnector1">
            <a:avLst/>
          </a:prstGeom>
          <a:noFill/>
          <a:ln w="9525" cap="flat" cmpd="sng">
            <a:solidFill>
              <a:schemeClr val="lt1"/>
            </a:solidFill>
            <a:prstDash val="solid"/>
            <a:miter lim="800000"/>
            <a:headEnd type="none" w="sm" len="sm"/>
            <a:tailEnd type="none" w="sm" len="sm"/>
          </a:ln>
        </p:spPr>
      </p:cxnSp>
      <p:cxnSp>
        <p:nvCxnSpPr>
          <p:cNvPr id="259" name="Google Shape;259;p4"/>
          <p:cNvCxnSpPr/>
          <p:nvPr/>
        </p:nvCxnSpPr>
        <p:spPr>
          <a:xfrm>
            <a:off x="466145" y="3601782"/>
            <a:ext cx="2389505" cy="0"/>
          </a:xfrm>
          <a:prstGeom prst="straightConnector1">
            <a:avLst/>
          </a:prstGeom>
          <a:noFill/>
          <a:ln w="9525" cap="flat" cmpd="sng">
            <a:solidFill>
              <a:schemeClr val="lt1"/>
            </a:solidFill>
            <a:prstDash val="solid"/>
            <a:miter lim="800000"/>
            <a:headEnd type="none" w="sm" len="sm"/>
            <a:tailEnd type="none" w="sm" len="sm"/>
          </a:ln>
        </p:spPr>
      </p:cxnSp>
      <p:cxnSp>
        <p:nvCxnSpPr>
          <p:cNvPr id="260" name="Google Shape;260;p4"/>
          <p:cNvCxnSpPr/>
          <p:nvPr/>
        </p:nvCxnSpPr>
        <p:spPr>
          <a:xfrm>
            <a:off x="3379372" y="3601782"/>
            <a:ext cx="2389505" cy="0"/>
          </a:xfrm>
          <a:prstGeom prst="straightConnector1">
            <a:avLst/>
          </a:prstGeom>
          <a:noFill/>
          <a:ln w="9525" cap="flat" cmpd="sng">
            <a:solidFill>
              <a:schemeClr val="lt1"/>
            </a:solidFill>
            <a:prstDash val="solid"/>
            <a:miter lim="800000"/>
            <a:headEnd type="none" w="sm" len="sm"/>
            <a:tailEnd type="none" w="sm" len="sm"/>
          </a:ln>
        </p:spPr>
      </p:cxnSp>
      <p:cxnSp>
        <p:nvCxnSpPr>
          <p:cNvPr id="261" name="Google Shape;261;p4"/>
          <p:cNvCxnSpPr/>
          <p:nvPr/>
        </p:nvCxnSpPr>
        <p:spPr>
          <a:xfrm>
            <a:off x="6298620" y="3601782"/>
            <a:ext cx="2389505" cy="0"/>
          </a:xfrm>
          <a:prstGeom prst="straightConnector1">
            <a:avLst/>
          </a:prstGeom>
          <a:noFill/>
          <a:ln w="9525" cap="flat" cmpd="sng">
            <a:solidFill>
              <a:schemeClr val="lt1"/>
            </a:solidFill>
            <a:prstDash val="solid"/>
            <a:miter lim="800000"/>
            <a:headEnd type="none" w="sm" len="sm"/>
            <a:tailEnd type="none" w="sm" len="sm"/>
          </a:ln>
        </p:spPr>
      </p:cxnSp>
      <p:cxnSp>
        <p:nvCxnSpPr>
          <p:cNvPr id="262" name="Google Shape;262;p4"/>
          <p:cNvCxnSpPr/>
          <p:nvPr/>
        </p:nvCxnSpPr>
        <p:spPr>
          <a:xfrm>
            <a:off x="9167550" y="3601782"/>
            <a:ext cx="2389505" cy="0"/>
          </a:xfrm>
          <a:prstGeom prst="straightConnector1">
            <a:avLst/>
          </a:prstGeom>
          <a:noFill/>
          <a:ln w="9525" cap="flat" cmpd="sng">
            <a:solidFill>
              <a:schemeClr val="lt1"/>
            </a:solidFill>
            <a:prstDash val="solid"/>
            <a:miter lim="800000"/>
            <a:headEnd type="none" w="sm" len="sm"/>
            <a:tailEnd type="none" w="sm" len="sm"/>
          </a:ln>
        </p:spPr>
      </p:cxnSp>
      <p:cxnSp>
        <p:nvCxnSpPr>
          <p:cNvPr id="263" name="Google Shape;263;p4"/>
          <p:cNvCxnSpPr/>
          <p:nvPr/>
        </p:nvCxnSpPr>
        <p:spPr>
          <a:xfrm>
            <a:off x="479425" y="5043191"/>
            <a:ext cx="2389505" cy="0"/>
          </a:xfrm>
          <a:prstGeom prst="straightConnector1">
            <a:avLst/>
          </a:prstGeom>
          <a:noFill/>
          <a:ln w="9525" cap="flat" cmpd="sng">
            <a:solidFill>
              <a:schemeClr val="lt1"/>
            </a:solidFill>
            <a:prstDash val="solid"/>
            <a:miter lim="800000"/>
            <a:headEnd type="none" w="sm" len="sm"/>
            <a:tailEnd type="none" w="sm" len="sm"/>
          </a:ln>
        </p:spPr>
      </p:cxnSp>
      <p:sp>
        <p:nvSpPr>
          <p:cNvPr id="271" name="Google Shape;271;p4"/>
          <p:cNvSpPr/>
          <p:nvPr/>
        </p:nvSpPr>
        <p:spPr>
          <a:xfrm>
            <a:off x="0" y="6766633"/>
            <a:ext cx="12192000" cy="127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6"/>
          <p:cNvSpPr txBox="1">
            <a:spLocks noGrp="1"/>
          </p:cNvSpPr>
          <p:nvPr>
            <p:ph type="body" idx="1"/>
          </p:nvPr>
        </p:nvSpPr>
        <p:spPr>
          <a:xfrm>
            <a:off x="469900" y="445781"/>
            <a:ext cx="3530600" cy="222047"/>
          </a:xfrm>
          <a:prstGeom prst="rect">
            <a:avLst/>
          </a:prstGeom>
          <a:noFill/>
          <a:ln>
            <a:noFill/>
          </a:ln>
        </p:spPr>
        <p:txBody>
          <a:bodyPr spcFirstLastPara="1" wrap="square" lIns="0" tIns="0" rIns="0" bIns="0" anchor="t" anchorCtr="0">
            <a:noAutofit/>
          </a:bodyPr>
          <a:lstStyle/>
          <a:p>
            <a:pPr marL="0" lvl="0" indent="0">
              <a:lnSpc>
                <a:spcPct val="168000"/>
              </a:lnSpc>
              <a:buClr>
                <a:schemeClr val="dk2"/>
              </a:buClr>
              <a:buSzPts val="1000"/>
            </a:pPr>
            <a:r>
              <a:rPr lang="en-GB" dirty="0"/>
              <a:t>IT INFRASTRUCTURE OPTIMISATION ASSESSMENT</a:t>
            </a:r>
            <a:endParaRPr dirty="0"/>
          </a:p>
        </p:txBody>
      </p:sp>
      <p:sp>
        <p:nvSpPr>
          <p:cNvPr id="299" name="Google Shape;299;p6"/>
          <p:cNvSpPr txBox="1">
            <a:spLocks noGrp="1"/>
          </p:cNvSpPr>
          <p:nvPr>
            <p:ph type="body" idx="2"/>
          </p:nvPr>
        </p:nvSpPr>
        <p:spPr>
          <a:xfrm>
            <a:off x="469899" y="997540"/>
            <a:ext cx="3695701" cy="222047"/>
          </a:xfrm>
          <a:prstGeom prst="rect">
            <a:avLst/>
          </a:prstGeom>
          <a:noFill/>
          <a:ln>
            <a:noFill/>
          </a:ln>
        </p:spPr>
        <p:txBody>
          <a:bodyPr spcFirstLastPara="1" wrap="square" lIns="0" tIns="0" rIns="0" bIns="0" anchor="t" anchorCtr="0">
            <a:noAutofit/>
          </a:bodyPr>
          <a:lstStyle/>
          <a:p>
            <a:pPr marL="0" lvl="0" indent="0" algn="l" rtl="0">
              <a:lnSpc>
                <a:spcPct val="101428"/>
              </a:lnSpc>
              <a:spcBef>
                <a:spcPts val="0"/>
              </a:spcBef>
              <a:spcAft>
                <a:spcPts val="0"/>
              </a:spcAft>
              <a:buClr>
                <a:schemeClr val="lt1"/>
              </a:buClr>
              <a:buSzPts val="1400"/>
              <a:buFont typeface="Arial"/>
              <a:buNone/>
            </a:pPr>
            <a:r>
              <a:rPr lang="en-GB"/>
              <a:t>WHY CYBIT?</a:t>
            </a:r>
            <a:endParaRPr/>
          </a:p>
          <a:p>
            <a:pPr marL="0" lvl="0" indent="0" algn="l" rtl="0">
              <a:lnSpc>
                <a:spcPct val="101428"/>
              </a:lnSpc>
              <a:spcBef>
                <a:spcPts val="0"/>
              </a:spcBef>
              <a:spcAft>
                <a:spcPts val="0"/>
              </a:spcAft>
              <a:buClr>
                <a:schemeClr val="lt1"/>
              </a:buClr>
              <a:buSzPts val="1400"/>
              <a:buFont typeface="Arial"/>
              <a:buNone/>
            </a:pPr>
            <a:endParaRPr/>
          </a:p>
        </p:txBody>
      </p:sp>
      <p:sp>
        <p:nvSpPr>
          <p:cNvPr id="300" name="Google Shape;300;p6"/>
          <p:cNvSpPr txBox="1">
            <a:spLocks noGrp="1"/>
          </p:cNvSpPr>
          <p:nvPr>
            <p:ph type="body" idx="3"/>
          </p:nvPr>
        </p:nvSpPr>
        <p:spPr>
          <a:xfrm>
            <a:off x="4318257" y="1348731"/>
            <a:ext cx="7439183" cy="392970"/>
          </a:xfrm>
          <a:prstGeom prst="rect">
            <a:avLst/>
          </a:prstGeom>
          <a:noFill/>
          <a:ln>
            <a:noFill/>
          </a:ln>
        </p:spPr>
        <p:txBody>
          <a:bodyPr spcFirstLastPara="1" wrap="square" lIns="0" tIns="0" rIns="0" bIns="0" anchor="t" anchorCtr="0">
            <a:noAutofit/>
          </a:bodyPr>
          <a:lstStyle/>
          <a:p>
            <a:pPr marL="0" indent="0"/>
            <a:r>
              <a:rPr lang="en-GB" dirty="0"/>
              <a:t>Choosing the right partner for your IT Infrastructure Optimisation Assessment is crucial. Here's why CYBIT stands out:</a:t>
            </a:r>
          </a:p>
        </p:txBody>
      </p:sp>
      <p:sp>
        <p:nvSpPr>
          <p:cNvPr id="301" name="Google Shape;301;p6"/>
          <p:cNvSpPr txBox="1">
            <a:spLocks noGrp="1"/>
          </p:cNvSpPr>
          <p:nvPr>
            <p:ph type="body" idx="4"/>
          </p:nvPr>
        </p:nvSpPr>
        <p:spPr>
          <a:xfrm>
            <a:off x="839890" y="2673262"/>
            <a:ext cx="2788193" cy="833582"/>
          </a:xfrm>
          <a:prstGeom prst="rect">
            <a:avLst/>
          </a:prstGeom>
          <a:noFill/>
          <a:ln>
            <a:noFill/>
          </a:ln>
        </p:spPr>
        <p:txBody>
          <a:bodyPr spcFirstLastPara="1" wrap="square" lIns="0" tIns="0" rIns="0" bIns="0" anchor="t" anchorCtr="0">
            <a:noAutofit/>
          </a:bodyPr>
          <a:lstStyle/>
          <a:p>
            <a:pPr marL="0" lvl="0" indent="0">
              <a:buSzPts val="1000"/>
            </a:pPr>
            <a:r>
              <a:rPr lang="en-GB" sz="1400" b="1" dirty="0">
                <a:latin typeface="Host Grotesk"/>
              </a:rPr>
              <a:t>Holistic Approach:</a:t>
            </a:r>
            <a:r>
              <a:rPr lang="en-GB" sz="1400" dirty="0">
                <a:latin typeface="Host Grotesk"/>
              </a:rPr>
              <a:t> </a:t>
            </a:r>
            <a:br>
              <a:rPr lang="en-GB" b="1" dirty="0">
                <a:latin typeface="Host Grotesk SemiBold"/>
                <a:ea typeface="Host Grotesk SemiBold"/>
                <a:cs typeface="Host Grotesk SemiBold"/>
                <a:sym typeface="Host Grotesk SemiBold"/>
              </a:rPr>
            </a:br>
            <a:r>
              <a:rPr lang="en-GB" dirty="0">
                <a:latin typeface="Host Grotesk"/>
                <a:ea typeface="Host Grotesk"/>
                <a:cs typeface="Host Grotesk"/>
                <a:sym typeface="Host Grotesk"/>
              </a:rPr>
              <a:t>We go beyond individual components to assess the interdependencies within your infrastructure, providing a truly integrated perspective.</a:t>
            </a:r>
            <a:endParaRPr dirty="0"/>
          </a:p>
        </p:txBody>
      </p:sp>
      <p:sp>
        <p:nvSpPr>
          <p:cNvPr id="302" name="Google Shape;302;p6"/>
          <p:cNvSpPr txBox="1">
            <a:spLocks noGrp="1"/>
          </p:cNvSpPr>
          <p:nvPr>
            <p:ph type="body" idx="5"/>
          </p:nvPr>
        </p:nvSpPr>
        <p:spPr>
          <a:xfrm>
            <a:off x="4630223" y="2673262"/>
            <a:ext cx="2803292" cy="833582"/>
          </a:xfrm>
          <a:prstGeom prst="rect">
            <a:avLst/>
          </a:prstGeom>
          <a:noFill/>
          <a:ln>
            <a:noFill/>
          </a:ln>
        </p:spPr>
        <p:txBody>
          <a:bodyPr spcFirstLastPara="1" wrap="square" lIns="0" tIns="0" rIns="0" bIns="0" anchor="t" anchorCtr="0">
            <a:noAutofit/>
          </a:bodyPr>
          <a:lstStyle/>
          <a:p>
            <a:pPr marL="0" lvl="0" indent="0">
              <a:buSzPts val="1000"/>
            </a:pPr>
            <a:r>
              <a:rPr lang="en-GB" sz="1200" b="1" dirty="0">
                <a:latin typeface="Host Grotesk"/>
              </a:rPr>
              <a:t>Experienced Professionals</a:t>
            </a:r>
            <a:r>
              <a:rPr lang="en-GB" sz="1200" dirty="0">
                <a:latin typeface="Host Grotesk"/>
              </a:rPr>
              <a:t>:</a:t>
            </a:r>
            <a:br>
              <a:rPr lang="en-GB" b="1" dirty="0">
                <a:latin typeface="Host Grotesk SemiBold"/>
                <a:ea typeface="Host Grotesk SemiBold"/>
                <a:cs typeface="Host Grotesk SemiBold"/>
                <a:sym typeface="Host Grotesk SemiBold"/>
              </a:rPr>
            </a:br>
            <a:r>
              <a:rPr lang="en-GB" dirty="0">
                <a:latin typeface="Host Grotesk"/>
                <a:ea typeface="Host Grotesk"/>
                <a:cs typeface="Host Grotesk"/>
                <a:sym typeface="Host Grotesk"/>
              </a:rPr>
              <a:t>Our team comprises certified professionals with extensive experience across diverse IT domains, ensuring a deep understanding of your specific challenges.</a:t>
            </a:r>
            <a:endParaRPr dirty="0"/>
          </a:p>
        </p:txBody>
      </p:sp>
      <p:sp>
        <p:nvSpPr>
          <p:cNvPr id="303" name="Google Shape;303;p6"/>
          <p:cNvSpPr txBox="1">
            <a:spLocks noGrp="1"/>
          </p:cNvSpPr>
          <p:nvPr>
            <p:ph type="body" idx="6"/>
          </p:nvPr>
        </p:nvSpPr>
        <p:spPr>
          <a:xfrm>
            <a:off x="8299140" y="2673262"/>
            <a:ext cx="2803292" cy="833582"/>
          </a:xfrm>
          <a:prstGeom prst="rect">
            <a:avLst/>
          </a:prstGeom>
          <a:noFill/>
          <a:ln>
            <a:noFill/>
          </a:ln>
        </p:spPr>
        <p:txBody>
          <a:bodyPr spcFirstLastPara="1" wrap="square" lIns="0" tIns="0" rIns="0" bIns="0" anchor="t" anchorCtr="0">
            <a:noAutofit/>
          </a:bodyPr>
          <a:lstStyle/>
          <a:p>
            <a:pPr marL="0" lvl="0" indent="0">
              <a:buSzPts val="1000"/>
            </a:pPr>
            <a:r>
              <a:rPr lang="en-GB" sz="1200" b="1" dirty="0">
                <a:latin typeface="Host Grotesk"/>
              </a:rPr>
              <a:t>Business-Aligned Solutions</a:t>
            </a:r>
            <a:br>
              <a:rPr lang="en-GB" b="1" dirty="0">
                <a:latin typeface="Host Grotesk SemiBold"/>
                <a:ea typeface="Host Grotesk SemiBold"/>
                <a:cs typeface="Host Grotesk SemiBold"/>
                <a:sym typeface="Host Grotesk SemiBold"/>
              </a:rPr>
            </a:br>
            <a:r>
              <a:rPr lang="en-GB" dirty="0">
                <a:latin typeface="Host Grotesk"/>
                <a:ea typeface="Host Grotesk"/>
                <a:cs typeface="Host Grotesk"/>
                <a:sym typeface="Host Grotesk"/>
              </a:rPr>
              <a:t>We don't just focus on technology; we align our recommendations with your overarching business objectives, ensuring that your infrastructure becomes a strategic asset.</a:t>
            </a:r>
            <a:endParaRPr dirty="0"/>
          </a:p>
        </p:txBody>
      </p:sp>
      <p:sp>
        <p:nvSpPr>
          <p:cNvPr id="304" name="Google Shape;304;p6"/>
          <p:cNvSpPr txBox="1">
            <a:spLocks noGrp="1"/>
          </p:cNvSpPr>
          <p:nvPr>
            <p:ph type="body" idx="7"/>
          </p:nvPr>
        </p:nvSpPr>
        <p:spPr>
          <a:xfrm>
            <a:off x="839890" y="4479202"/>
            <a:ext cx="2788193" cy="833582"/>
          </a:xfrm>
          <a:prstGeom prst="rect">
            <a:avLst/>
          </a:prstGeom>
          <a:noFill/>
          <a:ln>
            <a:noFill/>
          </a:ln>
        </p:spPr>
        <p:txBody>
          <a:bodyPr spcFirstLastPara="1" wrap="square" lIns="0" tIns="0" rIns="0" bIns="0" anchor="t" anchorCtr="0">
            <a:noAutofit/>
          </a:bodyPr>
          <a:lstStyle/>
          <a:p>
            <a:pPr marL="0" lvl="0" indent="0">
              <a:buSzPts val="1000"/>
            </a:pPr>
            <a:r>
              <a:rPr lang="en-GB" sz="1200" b="1" dirty="0">
                <a:latin typeface="Host Grotesk"/>
              </a:rPr>
              <a:t>Actionable Outcomes</a:t>
            </a:r>
            <a:r>
              <a:rPr lang="en-GB" sz="1200" dirty="0">
                <a:latin typeface="Host Grotesk"/>
              </a:rPr>
              <a:t>: </a:t>
            </a:r>
            <a:br>
              <a:rPr lang="en-GB" b="1" dirty="0">
                <a:latin typeface="Host Grotesk SemiBold"/>
                <a:ea typeface="Host Grotesk SemiBold"/>
                <a:cs typeface="Host Grotesk SemiBold"/>
                <a:sym typeface="Host Grotesk SemiBold"/>
              </a:rPr>
            </a:br>
            <a:r>
              <a:rPr lang="en-GB" dirty="0">
                <a:latin typeface="Host Grotesk"/>
                <a:ea typeface="Host Grotesk"/>
                <a:cs typeface="Host Grotesk"/>
                <a:sym typeface="Host Grotesk"/>
              </a:rPr>
              <a:t>We deliver clear, concise reports with prioritised recommendations and a roadmap for implementation.</a:t>
            </a:r>
            <a:endParaRPr dirty="0"/>
          </a:p>
        </p:txBody>
      </p:sp>
      <p:sp>
        <p:nvSpPr>
          <p:cNvPr id="305" name="Google Shape;305;p6"/>
          <p:cNvSpPr txBox="1">
            <a:spLocks noGrp="1"/>
          </p:cNvSpPr>
          <p:nvPr>
            <p:ph type="body" idx="8"/>
          </p:nvPr>
        </p:nvSpPr>
        <p:spPr>
          <a:xfrm>
            <a:off x="4630222" y="4479202"/>
            <a:ext cx="3005017" cy="833582"/>
          </a:xfrm>
          <a:prstGeom prst="rect">
            <a:avLst/>
          </a:prstGeom>
          <a:noFill/>
          <a:ln>
            <a:noFill/>
          </a:ln>
        </p:spPr>
        <p:txBody>
          <a:bodyPr spcFirstLastPara="1" wrap="square" lIns="0" tIns="0" rIns="0" bIns="0" anchor="t" anchorCtr="0">
            <a:noAutofit/>
          </a:bodyPr>
          <a:lstStyle/>
          <a:p>
            <a:pPr marL="0" indent="0">
              <a:buSzPts val="1000"/>
            </a:pPr>
            <a:r>
              <a:rPr lang="en-GB" sz="1200" b="1" dirty="0">
                <a:latin typeface="Host Grotesk"/>
              </a:rPr>
              <a:t>Long-Term Partnership</a:t>
            </a:r>
            <a:r>
              <a:rPr lang="en-GB" sz="1200" dirty="0">
                <a:latin typeface="Host Grotesk"/>
              </a:rPr>
              <a:t>: </a:t>
            </a:r>
            <a:br>
              <a:rPr lang="en-GB" b="1" dirty="0">
                <a:latin typeface="Host Grotesk SemiBold"/>
                <a:ea typeface="Host Grotesk SemiBold"/>
                <a:cs typeface="Host Grotesk SemiBold"/>
                <a:sym typeface="Host Grotesk SemiBold"/>
              </a:rPr>
            </a:br>
            <a:r>
              <a:rPr lang="en-GB" dirty="0">
                <a:latin typeface="Host Grotesk"/>
                <a:ea typeface="Host Grotesk"/>
                <a:cs typeface="Host Grotesk"/>
                <a:sym typeface="Host Grotesk"/>
              </a:rPr>
              <a:t>We are committed to building long-term relationships with our clients, providing ongoing support and guidance to help you maximise the value of your IT infrastructure.</a:t>
            </a:r>
            <a:endParaRPr lang="en-US"/>
          </a:p>
        </p:txBody>
      </p:sp>
      <p:sp>
        <p:nvSpPr>
          <p:cNvPr id="307" name="Google Shape;307;p6"/>
          <p:cNvSpPr/>
          <p:nvPr/>
        </p:nvSpPr>
        <p:spPr>
          <a:xfrm>
            <a:off x="0" y="6380989"/>
            <a:ext cx="12192000" cy="512643"/>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08" name="Google Shape;308;p6"/>
          <p:cNvSpPr/>
          <p:nvPr/>
        </p:nvSpPr>
        <p:spPr>
          <a:xfrm>
            <a:off x="0" y="6051176"/>
            <a:ext cx="2017059" cy="842457"/>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309" name="Google Shape;309;p6"/>
          <p:cNvPicPr preferRelativeResize="0"/>
          <p:nvPr/>
        </p:nvPicPr>
        <p:blipFill rotWithShape="1">
          <a:blip r:embed="rId3">
            <a:alphaModFix/>
          </a:blip>
          <a:srcRect/>
          <a:stretch/>
        </p:blipFill>
        <p:spPr>
          <a:xfrm>
            <a:off x="469900" y="6248079"/>
            <a:ext cx="1143747" cy="300778"/>
          </a:xfrm>
          <a:prstGeom prst="rect">
            <a:avLst/>
          </a:prstGeom>
          <a:noFill/>
          <a:ln>
            <a:noFill/>
          </a:ln>
        </p:spPr>
      </p:pic>
      <p:sp>
        <p:nvSpPr>
          <p:cNvPr id="310" name="Google Shape;310;p6"/>
          <p:cNvSpPr txBox="1"/>
          <p:nvPr/>
        </p:nvSpPr>
        <p:spPr>
          <a:xfrm>
            <a:off x="3093986" y="6463821"/>
            <a:ext cx="8663454" cy="236090"/>
          </a:xfrm>
          <a:prstGeom prst="rect">
            <a:avLst/>
          </a:prstGeom>
          <a:noFill/>
          <a:ln>
            <a:noFill/>
          </a:ln>
        </p:spPr>
        <p:txBody>
          <a:bodyPr spcFirstLastPara="1" wrap="square" lIns="0" tIns="0" rIns="0" bIns="0" anchor="t" anchorCtr="0">
            <a:spAutoFit/>
          </a:bodyPr>
          <a:lstStyle/>
          <a:p>
            <a:pPr marL="0" marR="0" lvl="0" indent="0" algn="r" rtl="0">
              <a:lnSpc>
                <a:spcPct val="186476"/>
              </a:lnSpc>
              <a:spcBef>
                <a:spcPts val="0"/>
              </a:spcBef>
              <a:spcAft>
                <a:spcPts val="0"/>
              </a:spcAft>
              <a:buNone/>
            </a:pPr>
            <a:r>
              <a:rPr lang="en-GB" sz="1050" b="0" i="0" u="none" strike="noStrike" cap="none">
                <a:solidFill>
                  <a:srgbClr val="191526"/>
                </a:solidFill>
                <a:latin typeface="Host Grotesk"/>
                <a:ea typeface="Host Grotesk"/>
                <a:cs typeface="Host Grotesk"/>
                <a:sym typeface="Host Grotesk"/>
              </a:rPr>
              <a:t>FIND OUT MORE → CONTACT HELLO@CYBIT.COM</a:t>
            </a:r>
            <a:endParaRPr/>
          </a:p>
        </p:txBody>
      </p:sp>
      <p:sp>
        <p:nvSpPr>
          <p:cNvPr id="4" name="Google Shape;305;p6">
            <a:extLst>
              <a:ext uri="{FF2B5EF4-FFF2-40B4-BE49-F238E27FC236}">
                <a16:creationId xmlns:a16="http://schemas.microsoft.com/office/drawing/2014/main" id="{0F4EB410-0CC8-8EE5-702D-B87E20353032}"/>
              </a:ext>
            </a:extLst>
          </p:cNvPr>
          <p:cNvSpPr txBox="1">
            <a:spLocks/>
          </p:cNvSpPr>
          <p:nvPr/>
        </p:nvSpPr>
        <p:spPr>
          <a:xfrm>
            <a:off x="8298839" y="4475530"/>
            <a:ext cx="3005017" cy="83358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lt1"/>
              </a:buClr>
              <a:buSzPts val="1050"/>
              <a:buFont typeface="Arial"/>
              <a:buNone/>
              <a:defRPr sz="1050" b="0" i="0" u="none" strike="noStrike" cap="none">
                <a:solidFill>
                  <a:schemeClr val="lt1"/>
                </a:solidFill>
                <a:latin typeface="Host Grotesk Light"/>
                <a:ea typeface="Host Grotesk Light"/>
                <a:cs typeface="Host Grotesk Light"/>
                <a:sym typeface="Host Grotesk Light"/>
              </a:defRPr>
            </a:lvl1pPr>
            <a:lvl2pPr marL="914400" marR="0" lvl="1"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Host Grotesk Light"/>
                <a:ea typeface="Host Grotesk Light"/>
                <a:cs typeface="Host Grotesk Light"/>
                <a:sym typeface="Host Grotesk Light"/>
              </a:defRPr>
            </a:lvl2pPr>
            <a:lvl3pPr marL="1371600" marR="0" lvl="2"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Host Grotesk Light"/>
                <a:ea typeface="Host Grotesk Light"/>
                <a:cs typeface="Host Grotesk Light"/>
                <a:sym typeface="Host Grotesk Light"/>
              </a:defRPr>
            </a:lvl3pPr>
            <a:lvl4pPr marL="1828800" marR="0" lvl="3"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Host Grotesk Light"/>
                <a:ea typeface="Host Grotesk Light"/>
                <a:cs typeface="Host Grotesk Light"/>
                <a:sym typeface="Host Grotesk Light"/>
              </a:defRPr>
            </a:lvl4pPr>
            <a:lvl5pPr marL="2286000" marR="0" lvl="4"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Host Grotesk Light"/>
                <a:ea typeface="Host Grotesk Light"/>
                <a:cs typeface="Host Grotesk Light"/>
                <a:sym typeface="Host Grotesk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r>
              <a:rPr lang="en-GB" sz="1200" b="1" dirty="0">
                <a:latin typeface="Host Grotesk"/>
              </a:rPr>
              <a:t>For more information visit:</a:t>
            </a:r>
          </a:p>
          <a:p>
            <a:pPr marL="0" indent="0"/>
            <a:endParaRPr lang="en-GB" sz="700" b="1" dirty="0">
              <a:latin typeface="Host Grotesk"/>
            </a:endParaRPr>
          </a:p>
          <a:p>
            <a:pPr marL="0" indent="0"/>
            <a:r>
              <a:rPr lang="en-GB" sz="1200" dirty="0">
                <a:latin typeface="Host Grotesk"/>
              </a:rPr>
              <a:t>www.cybit.com</a:t>
            </a:r>
          </a:p>
        </p:txBody>
      </p:sp>
    </p:spTree>
  </p:cSld>
  <p:clrMapOvr>
    <a:masterClrMapping/>
  </p:clrMapOvr>
</p:sld>
</file>

<file path=ppt/theme/theme1.xml><?xml version="1.0" encoding="utf-8"?>
<a:theme xmlns:a="http://schemas.openxmlformats.org/drawingml/2006/main" name="Office Theme">
  <a:themeElements>
    <a:clrScheme name="Cybit_2025">
      <a:dk1>
        <a:srgbClr val="191526"/>
      </a:dk1>
      <a:lt1>
        <a:srgbClr val="FFFFFF"/>
      </a:lt1>
      <a:dk2>
        <a:srgbClr val="191526"/>
      </a:dk2>
      <a:lt2>
        <a:srgbClr val="EAEAEA"/>
      </a:lt2>
      <a:accent1>
        <a:srgbClr val="191526"/>
      </a:accent1>
      <a:accent2>
        <a:srgbClr val="EAEAEA"/>
      </a:accent2>
      <a:accent3>
        <a:srgbClr val="A2AD9D"/>
      </a:accent3>
      <a:accent4>
        <a:srgbClr val="8993AD"/>
      </a:accent4>
      <a:accent5>
        <a:srgbClr val="CDB281"/>
      </a:accent5>
      <a:accent6>
        <a:srgbClr val="BC906B"/>
      </a:accent6>
      <a:hlink>
        <a:srgbClr val="191526"/>
      </a:hlink>
      <a:folHlink>
        <a:srgbClr val="19152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F20DDA4682444A9BD0F79CDFB624F5" ma:contentTypeVersion="12" ma:contentTypeDescription="Create a new document." ma:contentTypeScope="" ma:versionID="e6707f7a74a85c5653c5883d3ba45fb1">
  <xsd:schema xmlns:xsd="http://www.w3.org/2001/XMLSchema" xmlns:xs="http://www.w3.org/2001/XMLSchema" xmlns:p="http://schemas.microsoft.com/office/2006/metadata/properties" xmlns:ns2="446bb1d1-9132-4d2a-b6a4-f56fe66fc4a9" xmlns:ns3="f3264935-fc1f-4b8e-b9fc-7170a8fb0512" targetNamespace="http://schemas.microsoft.com/office/2006/metadata/properties" ma:root="true" ma:fieldsID="1a48b1c7aad57e85e309dfe948cdebbd" ns2:_="" ns3:_="">
    <xsd:import namespace="446bb1d1-9132-4d2a-b6a4-f56fe66fc4a9"/>
    <xsd:import namespace="f3264935-fc1f-4b8e-b9fc-7170a8fb051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6bb1d1-9132-4d2a-b6a4-f56fe66fc4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fb40926-c1b7-4584-af76-aab0515ba516"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3264935-fc1f-4b8e-b9fc-7170a8fb051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4c7b327-490c-4ea5-b4fc-d1c5290c3ac2}" ma:internalName="TaxCatchAll" ma:showField="CatchAllData" ma:web="f3264935-fc1f-4b8e-b9fc-7170a8fb051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3264935-fc1f-4b8e-b9fc-7170a8fb0512" xsi:nil="true"/>
    <lcf76f155ced4ddcb4097134ff3c332f xmlns="446bb1d1-9132-4d2a-b6a4-f56fe66fc4a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E83AE1-DEAE-47D1-83B8-F1B24150AA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6bb1d1-9132-4d2a-b6a4-f56fe66fc4a9"/>
    <ds:schemaRef ds:uri="f3264935-fc1f-4b8e-b9fc-7170a8fb05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961E4C-3F3B-4C76-8DCC-C86B11D9C018}">
  <ds:schemaRefs>
    <ds:schemaRef ds:uri="http://schemas.microsoft.com/office/2006/metadata/properties"/>
    <ds:schemaRef ds:uri="http://schemas.microsoft.com/office/infopath/2007/PartnerControls"/>
    <ds:schemaRef ds:uri="f3264935-fc1f-4b8e-b9fc-7170a8fb0512"/>
    <ds:schemaRef ds:uri="446bb1d1-9132-4d2a-b6a4-f56fe66fc4a9"/>
  </ds:schemaRefs>
</ds:datastoreItem>
</file>

<file path=customXml/itemProps3.xml><?xml version="1.0" encoding="utf-8"?>
<ds:datastoreItem xmlns:ds="http://schemas.openxmlformats.org/officeDocument/2006/customXml" ds:itemID="{0C1CC274-332D-4238-9064-F1CFEC6363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414</TotalTime>
  <Words>577</Words>
  <Application>Microsoft Office PowerPoint</Application>
  <PresentationFormat>Widescreen</PresentationFormat>
  <Paragraphs>34</Paragraphs>
  <Slides>4</Slides>
  <Notes>4</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IT INFRASTRUCTURE OPTIMISATION ASSESSMENT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Laura Wynn-Owen</dc:creator>
  <cp:lastModifiedBy>Gio Sizino</cp:lastModifiedBy>
  <cp:revision>18</cp:revision>
  <dcterms:created xsi:type="dcterms:W3CDTF">2023-09-04T15:24:21Z</dcterms:created>
  <dcterms:modified xsi:type="dcterms:W3CDTF">2025-08-21T12:32:25Z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757d93e-4a98-452f-9637-9e49cbbabcf8_Enabled">
    <vt:lpwstr>true</vt:lpwstr>
  </property>
  <property fmtid="{D5CDD505-2E9C-101B-9397-08002B2CF9AE}" pid="3" name="MSIP_Label_b757d93e-4a98-452f-9637-9e49cbbabcf8_SetDate">
    <vt:lpwstr>2025-07-14T08:18:31Z</vt:lpwstr>
  </property>
  <property fmtid="{D5CDD505-2E9C-101B-9397-08002B2CF9AE}" pid="4" name="MSIP_Label_b757d93e-4a98-452f-9637-9e49cbbabcf8_Method">
    <vt:lpwstr>Standard</vt:lpwstr>
  </property>
  <property fmtid="{D5CDD505-2E9C-101B-9397-08002B2CF9AE}" pid="5" name="MSIP_Label_b757d93e-4a98-452f-9637-9e49cbbabcf8_Name">
    <vt:lpwstr>Unclassified_</vt:lpwstr>
  </property>
  <property fmtid="{D5CDD505-2E9C-101B-9397-08002B2CF9AE}" pid="6" name="MSIP_Label_b757d93e-4a98-452f-9637-9e49cbbabcf8_SiteId">
    <vt:lpwstr>afde4782-7a2f-4c87-824f-7a386fa0c31b</vt:lpwstr>
  </property>
  <property fmtid="{D5CDD505-2E9C-101B-9397-08002B2CF9AE}" pid="7" name="MSIP_Label_b757d93e-4a98-452f-9637-9e49cbbabcf8_ActionId">
    <vt:lpwstr>75dc80a9-2abd-49aa-8c78-d13173aac5eb</vt:lpwstr>
  </property>
  <property fmtid="{D5CDD505-2E9C-101B-9397-08002B2CF9AE}" pid="8" name="MSIP_Label_b757d93e-4a98-452f-9637-9e49cbbabcf8_ContentBits">
    <vt:lpwstr>0</vt:lpwstr>
  </property>
  <property fmtid="{D5CDD505-2E9C-101B-9397-08002B2CF9AE}" pid="9" name="MSIP_Label_b757d93e-4a98-452f-9637-9e49cbbabcf8_Tag">
    <vt:lpwstr>10, 3, 0, 1</vt:lpwstr>
  </property>
  <property fmtid="{D5CDD505-2E9C-101B-9397-08002B2CF9AE}" pid="10" name="ContentTypeId">
    <vt:lpwstr>0x01010003F20DDA4682444A9BD0F79CDFB624F5</vt:lpwstr>
  </property>
  <property fmtid="{D5CDD505-2E9C-101B-9397-08002B2CF9AE}" pid="11" name="MediaServiceImageTags">
    <vt:lpwstr/>
  </property>
</Properties>
</file>