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4"/>
  </p:sldMasterIdLst>
  <p:notesMasterIdLst>
    <p:notesMasterId r:id="rId9"/>
  </p:notesMasterIdLst>
  <p:sldIdLst>
    <p:sldId id="256" r:id="rId5"/>
    <p:sldId id="257" r:id="rId6"/>
    <p:sldId id="262" r:id="rId7"/>
    <p:sldId id="261" r:id="rId8"/>
  </p:sldIdLst>
  <p:sldSz cx="12192000" cy="6858000"/>
  <p:notesSz cx="6858000" cy="9144000"/>
  <p:embeddedFontLst>
    <p:embeddedFont>
      <p:font typeface="Host Grotesk" panose="020B0604020202020204" charset="0"/>
      <p:regular r:id="rId10"/>
      <p:bold r:id="rId11"/>
      <p:italic r:id="rId12"/>
      <p:boldItalic r:id="rId13"/>
    </p:embeddedFont>
    <p:embeddedFont>
      <p:font typeface="Host Grotesk Light" panose="020B0604020202020204" charset="0"/>
      <p:regular r:id="rId14"/>
      <p:bold r:id="rId15"/>
      <p:italic r:id="rId16"/>
      <p:boldItalic r:id="rId17"/>
    </p:embeddedFont>
    <p:embeddedFont>
      <p:font typeface="Host Grotesk SemiBold" panose="020B060402020202020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83">
          <p15:clr>
            <a:srgbClr val="A4A3A4"/>
          </p15:clr>
        </p15:guide>
        <p15:guide id="2" pos="4248">
          <p15:clr>
            <a:srgbClr val="A4A3A4"/>
          </p15:clr>
        </p15:guide>
        <p15:guide id="3" orient="horz" pos="1344">
          <p15:clr>
            <a:srgbClr val="A4A3A4"/>
          </p15:clr>
        </p15:guide>
        <p15:guide id="4" orient="horz" pos="2818">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jykYhD3+F34TY4M/cW47Wt1WXgN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02370C-8972-7B65-A8D3-624190545E97}" v="13" dt="2025-08-21T12:15:40.5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1074" y="306"/>
      </p:cViewPr>
      <p:guideLst>
        <p:guide orient="horz" pos="2183"/>
        <p:guide pos="4248"/>
        <p:guide orient="horz" pos="1344"/>
        <p:guide orient="horz" pos="281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font" Target="fonts/font12.fntdata"/><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font" Target="fonts/font3.fntdata"/><Relationship Id="rId17" Type="http://schemas.openxmlformats.org/officeDocument/2006/relationships/font" Target="fonts/font8.fntdata"/><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2.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6.fntdata"/><Relationship Id="rId28" Type="http://customschemas.google.com/relationships/presentationmetadata" Target="metadata"/><Relationship Id="rId10" Type="http://schemas.openxmlformats.org/officeDocument/2006/relationships/font" Target="fonts/font1.fntdata"/><Relationship Id="rId19" Type="http://schemas.openxmlformats.org/officeDocument/2006/relationships/font" Target="fonts/font10.fntdata"/><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font" Target="fonts/font5.fntdata"/><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9402370C-8972-7B65-A8D3-624190545E97}"/>
    <pc:docChg chg="modSld">
      <pc:chgData name="" userId="" providerId="" clId="Web-{9402370C-8972-7B65-A8D3-624190545E97}" dt="2025-08-21T12:08:12.684" v="0" actId="1076"/>
      <pc:docMkLst>
        <pc:docMk/>
      </pc:docMkLst>
      <pc:sldChg chg="modSp">
        <pc:chgData name="" userId="" providerId="" clId="Web-{9402370C-8972-7B65-A8D3-624190545E97}" dt="2025-08-21T12:08:12.684" v="0" actId="1076"/>
        <pc:sldMkLst>
          <pc:docMk/>
          <pc:sldMk cId="0" sldId="256"/>
        </pc:sldMkLst>
        <pc:spChg chg="mod">
          <ac:chgData name="" userId="" providerId="" clId="Web-{9402370C-8972-7B65-A8D3-624190545E97}" dt="2025-08-21T12:08:12.684" v="0" actId="1076"/>
          <ac:spMkLst>
            <pc:docMk/>
            <pc:sldMk cId="0" sldId="256"/>
            <ac:spMk id="180" creationId="{00000000-0000-0000-0000-000000000000}"/>
          </ac:spMkLst>
        </pc:spChg>
      </pc:sldChg>
    </pc:docChg>
  </pc:docChgLst>
  <pc:docChgLst>
    <pc:chgData name="Gio Sizino" userId="S::gio.sizino@cybit.com::5bb4131d-65cd-4b02-b8e7-b9c18182aeed" providerId="AD" clId="Web-{9402370C-8972-7B65-A8D3-624190545E97}"/>
    <pc:docChg chg="modSld">
      <pc:chgData name="Gio Sizino" userId="S::gio.sizino@cybit.com::5bb4131d-65cd-4b02-b8e7-b9c18182aeed" providerId="AD" clId="Web-{9402370C-8972-7B65-A8D3-624190545E97}" dt="2025-08-21T12:15:37.775" v="8" actId="20577"/>
      <pc:docMkLst>
        <pc:docMk/>
      </pc:docMkLst>
      <pc:sldChg chg="modSp">
        <pc:chgData name="Gio Sizino" userId="S::gio.sizino@cybit.com::5bb4131d-65cd-4b02-b8e7-b9c18182aeed" providerId="AD" clId="Web-{9402370C-8972-7B65-A8D3-624190545E97}" dt="2025-08-21T12:14:30.805" v="2" actId="1076"/>
        <pc:sldMkLst>
          <pc:docMk/>
          <pc:sldMk cId="0" sldId="256"/>
        </pc:sldMkLst>
        <pc:spChg chg="mod">
          <ac:chgData name="Gio Sizino" userId="S::gio.sizino@cybit.com::5bb4131d-65cd-4b02-b8e7-b9c18182aeed" providerId="AD" clId="Web-{9402370C-8972-7B65-A8D3-624190545E97}" dt="2025-08-21T12:14:30.805" v="2" actId="1076"/>
          <ac:spMkLst>
            <pc:docMk/>
            <pc:sldMk cId="0" sldId="256"/>
            <ac:spMk id="180" creationId="{00000000-0000-0000-0000-000000000000}"/>
          </ac:spMkLst>
        </pc:spChg>
        <pc:picChg chg="mod">
          <ac:chgData name="Gio Sizino" userId="S::gio.sizino@cybit.com::5bb4131d-65cd-4b02-b8e7-b9c18182aeed" providerId="AD" clId="Web-{9402370C-8972-7B65-A8D3-624190545E97}" dt="2025-08-21T12:14:23.852" v="0"/>
          <ac:picMkLst>
            <pc:docMk/>
            <pc:sldMk cId="0" sldId="256"/>
            <ac:picMk id="179" creationId="{00000000-0000-0000-0000-000000000000}"/>
          </ac:picMkLst>
        </pc:picChg>
      </pc:sldChg>
      <pc:sldChg chg="delSp modSp">
        <pc:chgData name="Gio Sizino" userId="S::gio.sizino@cybit.com::5bb4131d-65cd-4b02-b8e7-b9c18182aeed" providerId="AD" clId="Web-{9402370C-8972-7B65-A8D3-624190545E97}" dt="2025-08-21T12:15:37.775" v="8" actId="20577"/>
        <pc:sldMkLst>
          <pc:docMk/>
          <pc:sldMk cId="0" sldId="257"/>
        </pc:sldMkLst>
        <pc:spChg chg="del mod">
          <ac:chgData name="Gio Sizino" userId="S::gio.sizino@cybit.com::5bb4131d-65cd-4b02-b8e7-b9c18182aeed" providerId="AD" clId="Web-{9402370C-8972-7B65-A8D3-624190545E97}" dt="2025-08-21T12:15:22.962" v="7"/>
          <ac:spMkLst>
            <pc:docMk/>
            <pc:sldMk cId="0" sldId="257"/>
            <ac:spMk id="191" creationId="{00000000-0000-0000-0000-000000000000}"/>
          </ac:spMkLst>
        </pc:spChg>
        <pc:spChg chg="mod">
          <ac:chgData name="Gio Sizino" userId="S::gio.sizino@cybit.com::5bb4131d-65cd-4b02-b8e7-b9c18182aeed" providerId="AD" clId="Web-{9402370C-8972-7B65-A8D3-624190545E97}" dt="2025-08-21T12:15:37.775" v="8" actId="20577"/>
          <ac:spMkLst>
            <pc:docMk/>
            <pc:sldMk cId="0" sldId="257"/>
            <ac:spMk id="194" creationId="{00000000-0000-0000-0000-000000000000}"/>
          </ac:spMkLst>
        </pc:spChg>
        <pc:picChg chg="mod">
          <ac:chgData name="Gio Sizino" userId="S::gio.sizino@cybit.com::5bb4131d-65cd-4b02-b8e7-b9c18182aeed" providerId="AD" clId="Web-{9402370C-8972-7B65-A8D3-624190545E97}" dt="2025-08-21T12:15:08.103" v="4"/>
          <ac:picMkLst>
            <pc:docMk/>
            <pc:sldMk cId="0" sldId="257"/>
            <ac:picMk id="190"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Host Grotesk"/>
                <a:ea typeface="Host Grotesk"/>
                <a:cs typeface="Host Grotesk"/>
                <a:sym typeface="Host Grotesk"/>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Host Grotesk"/>
                <a:ea typeface="Host Grotesk"/>
                <a:cs typeface="Host Grotesk"/>
                <a:sym typeface="Host Grotesk"/>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Host Grotesk"/>
                <a:ea typeface="Host Grotesk"/>
                <a:cs typeface="Host Grotesk"/>
                <a:sym typeface="Host Grotesk"/>
              </a:defRPr>
            </a:lvl1pPr>
            <a:lvl2pPr marL="914400" marR="0" lvl="1" indent="-228600" algn="l" rtl="0">
              <a:spcBef>
                <a:spcPts val="0"/>
              </a:spcBef>
              <a:spcAft>
                <a:spcPts val="0"/>
              </a:spcAft>
              <a:buSzPts val="1400"/>
              <a:buNone/>
              <a:defRPr sz="1200" b="0" i="0" u="none" strike="noStrike" cap="none">
                <a:solidFill>
                  <a:schemeClr val="dk1"/>
                </a:solidFill>
                <a:latin typeface="Host Grotesk"/>
                <a:ea typeface="Host Grotesk"/>
                <a:cs typeface="Host Grotesk"/>
                <a:sym typeface="Host Grotesk"/>
              </a:defRPr>
            </a:lvl2pPr>
            <a:lvl3pPr marL="1371600" marR="0" lvl="2" indent="-228600" algn="l" rtl="0">
              <a:spcBef>
                <a:spcPts val="0"/>
              </a:spcBef>
              <a:spcAft>
                <a:spcPts val="0"/>
              </a:spcAft>
              <a:buSzPts val="1400"/>
              <a:buNone/>
              <a:defRPr sz="1200" b="0" i="0" u="none" strike="noStrike" cap="none">
                <a:solidFill>
                  <a:schemeClr val="dk1"/>
                </a:solidFill>
                <a:latin typeface="Host Grotesk"/>
                <a:ea typeface="Host Grotesk"/>
                <a:cs typeface="Host Grotesk"/>
                <a:sym typeface="Host Grotesk"/>
              </a:defRPr>
            </a:lvl3pPr>
            <a:lvl4pPr marL="1828800" marR="0" lvl="3" indent="-228600" algn="l" rtl="0">
              <a:spcBef>
                <a:spcPts val="0"/>
              </a:spcBef>
              <a:spcAft>
                <a:spcPts val="0"/>
              </a:spcAft>
              <a:buSzPts val="1400"/>
              <a:buNone/>
              <a:defRPr sz="1200" b="0" i="0" u="none" strike="noStrike" cap="none">
                <a:solidFill>
                  <a:schemeClr val="dk1"/>
                </a:solidFill>
                <a:latin typeface="Host Grotesk"/>
                <a:ea typeface="Host Grotesk"/>
                <a:cs typeface="Host Grotesk"/>
                <a:sym typeface="Host Grotesk"/>
              </a:defRPr>
            </a:lvl4pPr>
            <a:lvl5pPr marL="2286000" marR="0" lvl="4" indent="-228600" algn="l" rtl="0">
              <a:spcBef>
                <a:spcPts val="0"/>
              </a:spcBef>
              <a:spcAft>
                <a:spcPts val="0"/>
              </a:spcAft>
              <a:buSzPts val="1400"/>
              <a:buNone/>
              <a:defRPr sz="1200" b="0" i="0" u="none" strike="noStrike" cap="none">
                <a:solidFill>
                  <a:schemeClr val="dk1"/>
                </a:solidFill>
                <a:latin typeface="Host Grotesk"/>
                <a:ea typeface="Host Grotesk"/>
                <a:cs typeface="Host Grotesk"/>
                <a:sym typeface="Host Grotesk"/>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Host Grotesk"/>
                <a:ea typeface="Host Grotesk"/>
                <a:cs typeface="Host Grotesk"/>
                <a:sym typeface="Host Grotesk"/>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Host Grotesk"/>
                <a:ea typeface="Host Grotesk"/>
                <a:cs typeface="Host Grotesk"/>
                <a:sym typeface="Host Grotesk"/>
              </a:rPr>
              <a:t>‹#›</a:t>
            </a:fld>
            <a:endParaRPr sz="1200" b="0" i="0" u="none" strike="noStrike" cap="none">
              <a:solidFill>
                <a:schemeClr val="dk1"/>
              </a:solidFill>
              <a:latin typeface="Host Grotesk"/>
              <a:ea typeface="Host Grotesk"/>
              <a:cs typeface="Host Grotesk"/>
              <a:sym typeface="Host Grotesk"/>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solidFill>
          <a:schemeClr val="accent1"/>
        </a:solidFill>
        <a:effectLst/>
      </p:bgPr>
    </p:bg>
    <p:spTree>
      <p:nvGrpSpPr>
        <p:cNvPr id="1" name="Shape 12"/>
        <p:cNvGrpSpPr/>
        <p:nvPr/>
      </p:nvGrpSpPr>
      <p:grpSpPr>
        <a:xfrm>
          <a:off x="0" y="0"/>
          <a:ext cx="0" cy="0"/>
          <a:chOff x="0" y="0"/>
          <a:chExt cx="0" cy="0"/>
        </a:xfrm>
      </p:grpSpPr>
      <p:sp>
        <p:nvSpPr>
          <p:cNvPr id="13" name="Google Shape;13;p8"/>
          <p:cNvSpPr>
            <a:spLocks noGrp="1"/>
          </p:cNvSpPr>
          <p:nvPr>
            <p:ph type="pic" idx="2"/>
          </p:nvPr>
        </p:nvSpPr>
        <p:spPr>
          <a:xfrm>
            <a:off x="0" y="0"/>
            <a:ext cx="12192000" cy="6858000"/>
          </a:xfrm>
          <a:prstGeom prst="rect">
            <a:avLst/>
          </a:prstGeom>
          <a:noFill/>
          <a:ln>
            <a:noFill/>
          </a:ln>
        </p:spPr>
      </p:sp>
      <p:sp>
        <p:nvSpPr>
          <p:cNvPr id="14" name="Google Shape;14;p8"/>
          <p:cNvSpPr txBox="1">
            <a:spLocks noGrp="1"/>
          </p:cNvSpPr>
          <p:nvPr>
            <p:ph type="title"/>
          </p:nvPr>
        </p:nvSpPr>
        <p:spPr>
          <a:xfrm>
            <a:off x="936550" y="1232781"/>
            <a:ext cx="3842982" cy="1970023"/>
          </a:xfrm>
          <a:prstGeom prst="rect">
            <a:avLst/>
          </a:prstGeom>
          <a:noFill/>
          <a:ln>
            <a:noFill/>
          </a:ln>
        </p:spPr>
        <p:txBody>
          <a:bodyPr spcFirstLastPara="1" wrap="square" lIns="0" tIns="0" rIns="0" bIns="0" anchor="ctr" anchorCtr="0">
            <a:noAutofit/>
          </a:bodyPr>
          <a:lstStyle>
            <a:lvl1pPr lvl="0" algn="l">
              <a:lnSpc>
                <a:spcPct val="92857"/>
              </a:lnSpc>
              <a:spcBef>
                <a:spcPts val="0"/>
              </a:spcBef>
              <a:spcAft>
                <a:spcPts val="0"/>
              </a:spcAft>
              <a:buClr>
                <a:schemeClr val="lt1"/>
              </a:buClr>
              <a:buSzPts val="2800"/>
              <a:buFont typeface="Host Grotesk Light"/>
              <a:buNone/>
              <a:defRPr sz="2800" b="1" i="0">
                <a:solidFill>
                  <a:schemeClr val="lt1"/>
                </a:solidFill>
                <a:latin typeface="Host Grotesk Light"/>
                <a:ea typeface="Host Grotesk Light"/>
                <a:cs typeface="Host Grotesk Light"/>
                <a:sym typeface="Host Grotesk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5" name="Google Shape;15;p8"/>
          <p:cNvPicPr preferRelativeResize="0"/>
          <p:nvPr/>
        </p:nvPicPr>
        <p:blipFill rotWithShape="1">
          <a:blip r:embed="rId2">
            <a:alphaModFix/>
          </a:blip>
          <a:srcRect/>
          <a:stretch/>
        </p:blipFill>
        <p:spPr>
          <a:xfrm>
            <a:off x="469900" y="6039184"/>
            <a:ext cx="1422400" cy="374057"/>
          </a:xfrm>
          <a:prstGeom prst="rect">
            <a:avLst/>
          </a:prstGeom>
          <a:noFill/>
          <a:ln>
            <a:noFill/>
          </a:ln>
        </p:spPr>
      </p:pic>
      <p:sp>
        <p:nvSpPr>
          <p:cNvPr id="16" name="Google Shape;16;p8"/>
          <p:cNvSpPr txBox="1">
            <a:spLocks noGrp="1"/>
          </p:cNvSpPr>
          <p:nvPr>
            <p:ph type="body" idx="1"/>
          </p:nvPr>
        </p:nvSpPr>
        <p:spPr>
          <a:xfrm>
            <a:off x="469900" y="428717"/>
            <a:ext cx="3842982" cy="239111"/>
          </a:xfrm>
          <a:prstGeom prst="rect">
            <a:avLst/>
          </a:prstGeom>
          <a:noFill/>
          <a:ln>
            <a:noFill/>
          </a:ln>
        </p:spPr>
        <p:txBody>
          <a:bodyPr spcFirstLastPara="1" wrap="square" lIns="0" tIns="0" rIns="0" bIns="0" anchor="t" anchorCtr="0">
            <a:noAutofit/>
          </a:bodyPr>
          <a:lstStyle>
            <a:lvl1pPr marL="457200" lvl="0" indent="-228600" algn="l">
              <a:lnSpc>
                <a:spcPct val="160000"/>
              </a:lnSpc>
              <a:spcBef>
                <a:spcPts val="0"/>
              </a:spcBef>
              <a:spcAft>
                <a:spcPts val="0"/>
              </a:spcAft>
              <a:buClr>
                <a:schemeClr val="lt1"/>
              </a:buClr>
              <a:buSzPts val="1050"/>
              <a:buNone/>
              <a:defRPr sz="1050" b="0" i="0">
                <a:solidFill>
                  <a:schemeClr val="lt1"/>
                </a:solidFill>
                <a:latin typeface="Host Grotesk"/>
                <a:ea typeface="Host Grotesk"/>
                <a:cs typeface="Host Grotesk"/>
                <a:sym typeface="Host Grotesk"/>
              </a:defRPr>
            </a:lvl1pPr>
            <a:lvl2pPr marL="914400" lvl="1" indent="-228600" algn="l">
              <a:lnSpc>
                <a:spcPct val="90000"/>
              </a:lnSpc>
              <a:spcBef>
                <a:spcPts val="500"/>
              </a:spcBef>
              <a:spcAft>
                <a:spcPts val="0"/>
              </a:spcAft>
              <a:buClr>
                <a:schemeClr val="accent1"/>
              </a:buClr>
              <a:buSzPts val="1200"/>
              <a:buNone/>
              <a:defRPr sz="1200">
                <a:solidFill>
                  <a:schemeClr val="accent1"/>
                </a:solidFill>
              </a:defRPr>
            </a:lvl2pPr>
            <a:lvl3pPr marL="1371600" lvl="2" indent="-228600" algn="l">
              <a:lnSpc>
                <a:spcPct val="90000"/>
              </a:lnSpc>
              <a:spcBef>
                <a:spcPts val="500"/>
              </a:spcBef>
              <a:spcAft>
                <a:spcPts val="0"/>
              </a:spcAft>
              <a:buClr>
                <a:schemeClr val="accent1"/>
              </a:buClr>
              <a:buSzPts val="1100"/>
              <a:buNone/>
              <a:defRPr sz="1100">
                <a:solidFill>
                  <a:schemeClr val="accent1"/>
                </a:solidFill>
              </a:defRPr>
            </a:lvl3pPr>
            <a:lvl4pPr marL="1828800" lvl="3" indent="-228600" algn="l">
              <a:lnSpc>
                <a:spcPct val="90000"/>
              </a:lnSpc>
              <a:spcBef>
                <a:spcPts val="500"/>
              </a:spcBef>
              <a:spcAft>
                <a:spcPts val="0"/>
              </a:spcAft>
              <a:buClr>
                <a:schemeClr val="accent1"/>
              </a:buClr>
              <a:buSzPts val="1050"/>
              <a:buNone/>
              <a:defRPr sz="1050">
                <a:solidFill>
                  <a:schemeClr val="accent1"/>
                </a:solidFill>
              </a:defRPr>
            </a:lvl4pPr>
            <a:lvl5pPr marL="2286000" lvl="4" indent="-228600" algn="l">
              <a:lnSpc>
                <a:spcPct val="90000"/>
              </a:lnSpc>
              <a:spcBef>
                <a:spcPts val="500"/>
              </a:spcBef>
              <a:spcAft>
                <a:spcPts val="0"/>
              </a:spcAft>
              <a:buClr>
                <a:schemeClr val="accent1"/>
              </a:buClr>
              <a:buSzPts val="1050"/>
              <a:buNone/>
              <a:defRPr sz="1050">
                <a:solidFill>
                  <a:schemeClr val="accen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7378">
          <p15:clr>
            <a:srgbClr val="FBAE40"/>
          </p15:clr>
        </p15:guide>
        <p15:guide id="3" orient="horz">
          <p15:clr>
            <a:srgbClr val="FBAE40"/>
          </p15:clr>
        </p15:guide>
        <p15:guide id="4" pos="30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Four subtitle and image">
  <p:cSld name="1_Four subtitle and image">
    <p:spTree>
      <p:nvGrpSpPr>
        <p:cNvPr id="1" name="Shape 17"/>
        <p:cNvGrpSpPr/>
        <p:nvPr/>
      </p:nvGrpSpPr>
      <p:grpSpPr>
        <a:xfrm>
          <a:off x="0" y="0"/>
          <a:ext cx="0" cy="0"/>
          <a:chOff x="0" y="0"/>
          <a:chExt cx="0" cy="0"/>
        </a:xfrm>
      </p:grpSpPr>
      <p:sp>
        <p:nvSpPr>
          <p:cNvPr id="18" name="Google Shape;18;p9"/>
          <p:cNvSpPr txBox="1">
            <a:spLocks noGrp="1"/>
          </p:cNvSpPr>
          <p:nvPr>
            <p:ph type="body" idx="1"/>
          </p:nvPr>
        </p:nvSpPr>
        <p:spPr>
          <a:xfrm>
            <a:off x="469899" y="997540"/>
            <a:ext cx="3695701" cy="222047"/>
          </a:xfrm>
          <a:prstGeom prst="rect">
            <a:avLst/>
          </a:prstGeom>
          <a:noFill/>
          <a:ln>
            <a:noFill/>
          </a:ln>
        </p:spPr>
        <p:txBody>
          <a:bodyPr spcFirstLastPara="1" wrap="square" lIns="0" tIns="0" rIns="0" bIns="0" anchor="t" anchorCtr="0">
            <a:noAutofit/>
          </a:bodyPr>
          <a:lstStyle>
            <a:lvl1pPr marL="457200" lvl="0" indent="-228600" algn="l">
              <a:lnSpc>
                <a:spcPct val="101428"/>
              </a:lnSpc>
              <a:spcBef>
                <a:spcPts val="0"/>
              </a:spcBef>
              <a:spcAft>
                <a:spcPts val="0"/>
              </a:spcAft>
              <a:buClr>
                <a:schemeClr val="accent1"/>
              </a:buClr>
              <a:buSzPts val="1400"/>
              <a:buFont typeface="Arial"/>
              <a:buNone/>
              <a:defRPr sz="1400" b="1" i="0">
                <a:solidFill>
                  <a:schemeClr val="accent1"/>
                </a:solidFill>
                <a:latin typeface="Host Grotesk"/>
                <a:ea typeface="Host Grotesk"/>
                <a:cs typeface="Host Grotesk"/>
                <a:sym typeface="Host Grotesk"/>
              </a:defRPr>
            </a:lvl1pPr>
            <a:lvl2pPr marL="914400" lvl="1"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2pPr>
            <a:lvl3pPr marL="1371600" lvl="2"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3pPr>
            <a:lvl4pPr marL="1828800" lvl="3"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4pPr>
            <a:lvl5pPr marL="2286000" lvl="4"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9"/>
          <p:cNvSpPr txBox="1">
            <a:spLocks noGrp="1"/>
          </p:cNvSpPr>
          <p:nvPr>
            <p:ph type="body" idx="2"/>
          </p:nvPr>
        </p:nvSpPr>
        <p:spPr>
          <a:xfrm>
            <a:off x="469900" y="428717"/>
            <a:ext cx="5116174" cy="239111"/>
          </a:xfrm>
          <a:prstGeom prst="rect">
            <a:avLst/>
          </a:prstGeom>
          <a:noFill/>
          <a:ln>
            <a:noFill/>
          </a:ln>
        </p:spPr>
        <p:txBody>
          <a:bodyPr spcFirstLastPara="1" wrap="square" lIns="0" tIns="0" rIns="0" bIns="0" anchor="t" anchorCtr="0">
            <a:noAutofit/>
          </a:bodyPr>
          <a:lstStyle>
            <a:lvl1pPr marL="457200" lvl="0" indent="-228600" algn="l">
              <a:lnSpc>
                <a:spcPct val="160000"/>
              </a:lnSpc>
              <a:spcBef>
                <a:spcPts val="0"/>
              </a:spcBef>
              <a:spcAft>
                <a:spcPts val="0"/>
              </a:spcAft>
              <a:buClr>
                <a:schemeClr val="dk2"/>
              </a:buClr>
              <a:buSzPts val="1050"/>
              <a:buNone/>
              <a:defRPr sz="1050" b="0" i="0">
                <a:solidFill>
                  <a:schemeClr val="dk2"/>
                </a:solidFill>
                <a:latin typeface="Host Grotesk"/>
                <a:ea typeface="Host Grotesk"/>
                <a:cs typeface="Host Grotesk"/>
                <a:sym typeface="Host Grotesk"/>
              </a:defRPr>
            </a:lvl1pPr>
            <a:lvl2pPr marL="914400" lvl="1" indent="-228600" algn="l">
              <a:lnSpc>
                <a:spcPct val="90000"/>
              </a:lnSpc>
              <a:spcBef>
                <a:spcPts val="500"/>
              </a:spcBef>
              <a:spcAft>
                <a:spcPts val="0"/>
              </a:spcAft>
              <a:buClr>
                <a:schemeClr val="accent1"/>
              </a:buClr>
              <a:buSzPts val="1200"/>
              <a:buNone/>
              <a:defRPr sz="1200">
                <a:solidFill>
                  <a:schemeClr val="accent1"/>
                </a:solidFill>
              </a:defRPr>
            </a:lvl2pPr>
            <a:lvl3pPr marL="1371600" lvl="2" indent="-228600" algn="l">
              <a:lnSpc>
                <a:spcPct val="90000"/>
              </a:lnSpc>
              <a:spcBef>
                <a:spcPts val="500"/>
              </a:spcBef>
              <a:spcAft>
                <a:spcPts val="0"/>
              </a:spcAft>
              <a:buClr>
                <a:schemeClr val="accent1"/>
              </a:buClr>
              <a:buSzPts val="1100"/>
              <a:buNone/>
              <a:defRPr sz="1100">
                <a:solidFill>
                  <a:schemeClr val="accent1"/>
                </a:solidFill>
              </a:defRPr>
            </a:lvl3pPr>
            <a:lvl4pPr marL="1828800" lvl="3" indent="-228600" algn="l">
              <a:lnSpc>
                <a:spcPct val="90000"/>
              </a:lnSpc>
              <a:spcBef>
                <a:spcPts val="500"/>
              </a:spcBef>
              <a:spcAft>
                <a:spcPts val="0"/>
              </a:spcAft>
              <a:buClr>
                <a:schemeClr val="accent1"/>
              </a:buClr>
              <a:buSzPts val="1050"/>
              <a:buNone/>
              <a:defRPr sz="1050">
                <a:solidFill>
                  <a:schemeClr val="accent1"/>
                </a:solidFill>
              </a:defRPr>
            </a:lvl4pPr>
            <a:lvl5pPr marL="2286000" lvl="4" indent="-228600" algn="l">
              <a:lnSpc>
                <a:spcPct val="90000"/>
              </a:lnSpc>
              <a:spcBef>
                <a:spcPts val="500"/>
              </a:spcBef>
              <a:spcAft>
                <a:spcPts val="0"/>
              </a:spcAft>
              <a:buClr>
                <a:schemeClr val="accent1"/>
              </a:buClr>
              <a:buSzPts val="1050"/>
              <a:buNone/>
              <a:defRPr sz="1050">
                <a:solidFill>
                  <a:schemeClr val="accen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9"/>
          <p:cNvSpPr>
            <a:spLocks noGrp="1"/>
          </p:cNvSpPr>
          <p:nvPr>
            <p:ph type="pic" idx="3"/>
          </p:nvPr>
        </p:nvSpPr>
        <p:spPr>
          <a:xfrm>
            <a:off x="6778627" y="0"/>
            <a:ext cx="5413373" cy="6858000"/>
          </a:xfrm>
          <a:prstGeom prst="rect">
            <a:avLst/>
          </a:prstGeom>
          <a:solidFill>
            <a:schemeClr val="accent2"/>
          </a:solidFill>
          <a:ln>
            <a:noFill/>
          </a:ln>
        </p:spPr>
      </p:sp>
      <p:sp>
        <p:nvSpPr>
          <p:cNvPr id="21" name="Google Shape;21;p9"/>
          <p:cNvSpPr txBox="1">
            <a:spLocks noGrp="1"/>
          </p:cNvSpPr>
          <p:nvPr>
            <p:ph type="body" idx="4"/>
          </p:nvPr>
        </p:nvSpPr>
        <p:spPr>
          <a:xfrm>
            <a:off x="479425" y="1435828"/>
            <a:ext cx="5909945" cy="4626305"/>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600"/>
              <a:buNone/>
              <a:defRPr sz="1600"/>
            </a:lvl2pPr>
            <a:lvl3pPr marL="1371600" lvl="2" indent="-228600" algn="l">
              <a:lnSpc>
                <a:spcPct val="90000"/>
              </a:lnSpc>
              <a:spcBef>
                <a:spcPts val="500"/>
              </a:spcBef>
              <a:spcAft>
                <a:spcPts val="0"/>
              </a:spcAft>
              <a:buClr>
                <a:schemeClr val="dk1"/>
              </a:buClr>
              <a:buSzPts val="1600"/>
              <a:buNone/>
              <a:defRPr sz="1600"/>
            </a:lvl3pPr>
            <a:lvl4pPr marL="1828800" lvl="3" indent="-228600" algn="l">
              <a:lnSpc>
                <a:spcPct val="90000"/>
              </a:lnSpc>
              <a:spcBef>
                <a:spcPts val="500"/>
              </a:spcBef>
              <a:spcAft>
                <a:spcPts val="0"/>
              </a:spcAft>
              <a:buClr>
                <a:schemeClr val="dk1"/>
              </a:buClr>
              <a:buSzPts val="1600"/>
              <a:buNone/>
              <a:defRPr sz="1600"/>
            </a:lvl4pPr>
            <a:lvl5pPr marL="2286000" lvl="4" indent="-228600" algn="l">
              <a:lnSpc>
                <a:spcPct val="90000"/>
              </a:lnSpc>
              <a:spcBef>
                <a:spcPts val="500"/>
              </a:spcBef>
              <a:spcAft>
                <a:spcPts val="0"/>
              </a:spcAft>
              <a:buClr>
                <a:schemeClr val="dk1"/>
              </a:buClr>
              <a:buSzPts val="1600"/>
              <a:buNone/>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9"/>
          <p:cNvSpPr txBox="1">
            <a:spLocks noGrp="1"/>
          </p:cNvSpPr>
          <p:nvPr>
            <p:ph type="body" idx="5"/>
          </p:nvPr>
        </p:nvSpPr>
        <p:spPr>
          <a:xfrm>
            <a:off x="7281737" y="3371970"/>
            <a:ext cx="4310743" cy="222047"/>
          </a:xfrm>
          <a:prstGeom prst="rect">
            <a:avLst/>
          </a:prstGeom>
          <a:noFill/>
          <a:ln>
            <a:noFill/>
          </a:ln>
        </p:spPr>
        <p:txBody>
          <a:bodyPr spcFirstLastPara="1" wrap="square" lIns="0" tIns="0" rIns="0" bIns="0" anchor="t" anchorCtr="0">
            <a:noAutofit/>
          </a:bodyPr>
          <a:lstStyle>
            <a:lvl1pPr marL="457200" lvl="0" indent="-228600" algn="l">
              <a:lnSpc>
                <a:spcPct val="101428"/>
              </a:lnSpc>
              <a:spcBef>
                <a:spcPts val="0"/>
              </a:spcBef>
              <a:spcAft>
                <a:spcPts val="0"/>
              </a:spcAft>
              <a:buClr>
                <a:schemeClr val="lt1"/>
              </a:buClr>
              <a:buSzPts val="1400"/>
              <a:buFont typeface="Arial"/>
              <a:buNone/>
              <a:defRPr sz="1400" b="1" i="0">
                <a:solidFill>
                  <a:schemeClr val="lt1"/>
                </a:solidFill>
                <a:latin typeface="Host Grotesk"/>
                <a:ea typeface="Host Grotesk"/>
                <a:cs typeface="Host Grotesk"/>
                <a:sym typeface="Host Grotesk"/>
              </a:defRPr>
            </a:lvl1pPr>
            <a:lvl2pPr marL="914400" lvl="1"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2pPr>
            <a:lvl3pPr marL="1371600" lvl="2"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3pPr>
            <a:lvl4pPr marL="1828800" lvl="3"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4pPr>
            <a:lvl5pPr marL="2286000" lvl="4"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9"/>
          <p:cNvSpPr txBox="1">
            <a:spLocks noGrp="1"/>
          </p:cNvSpPr>
          <p:nvPr>
            <p:ph type="body" idx="6"/>
          </p:nvPr>
        </p:nvSpPr>
        <p:spPr>
          <a:xfrm>
            <a:off x="7291263" y="3967048"/>
            <a:ext cx="4421312" cy="2072225"/>
          </a:xfrm>
          <a:prstGeom prst="rect">
            <a:avLst/>
          </a:prstGeom>
          <a:noFill/>
          <a:ln>
            <a:noFill/>
          </a:ln>
        </p:spPr>
        <p:txBody>
          <a:bodyPr spcFirstLastPara="1" wrap="square" lIns="0" tIns="0" rIns="0" bIns="0" anchor="t" anchorCtr="0">
            <a:noAutofit/>
          </a:bodyPr>
          <a:lstStyle>
            <a:lvl1pPr marL="457200" lvl="0" indent="-304800" algn="l">
              <a:lnSpc>
                <a:spcPct val="118333"/>
              </a:lnSpc>
              <a:spcBef>
                <a:spcPts val="0"/>
              </a:spcBef>
              <a:spcAft>
                <a:spcPts val="0"/>
              </a:spcAft>
              <a:buClr>
                <a:schemeClr val="lt1"/>
              </a:buClr>
              <a:buSzPts val="1200"/>
              <a:buFont typeface="Arial"/>
              <a:buChar char="•"/>
              <a:defRPr sz="1200" b="0" i="0">
                <a:solidFill>
                  <a:schemeClr val="lt1"/>
                </a:solidFill>
                <a:latin typeface="Host Grotesk"/>
                <a:ea typeface="Host Grotesk"/>
                <a:cs typeface="Host Grotesk"/>
                <a:sym typeface="Host Grotesk"/>
              </a:defRPr>
            </a:lvl1pPr>
            <a:lvl2pPr marL="914400" lvl="1"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2pPr>
            <a:lvl3pPr marL="1371600" lvl="2"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3pPr>
            <a:lvl4pPr marL="1828800" lvl="3"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4pPr>
            <a:lvl5pPr marL="2286000" lvl="4"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618">
          <p15:clr>
            <a:srgbClr val="FBAE40"/>
          </p15:clr>
        </p15:guide>
        <p15:guide id="2" pos="2615">
          <p15:clr>
            <a:srgbClr val="FBAE40"/>
          </p15:clr>
        </p15:guide>
        <p15:guide id="3" pos="268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2_Four subtitle and image">
  <p:cSld name="12_Four subtitle and image">
    <p:spTree>
      <p:nvGrpSpPr>
        <p:cNvPr id="1" name="Shape 41"/>
        <p:cNvGrpSpPr/>
        <p:nvPr/>
      </p:nvGrpSpPr>
      <p:grpSpPr>
        <a:xfrm>
          <a:off x="0" y="0"/>
          <a:ext cx="0" cy="0"/>
          <a:chOff x="0" y="0"/>
          <a:chExt cx="0" cy="0"/>
        </a:xfrm>
      </p:grpSpPr>
      <p:sp>
        <p:nvSpPr>
          <p:cNvPr id="42" name="Google Shape;42;p11"/>
          <p:cNvSpPr>
            <a:spLocks noGrp="1"/>
          </p:cNvSpPr>
          <p:nvPr>
            <p:ph type="pic" idx="2"/>
          </p:nvPr>
        </p:nvSpPr>
        <p:spPr>
          <a:xfrm>
            <a:off x="0" y="0"/>
            <a:ext cx="12192000" cy="6858000"/>
          </a:xfrm>
          <a:prstGeom prst="rect">
            <a:avLst/>
          </a:prstGeom>
          <a:solidFill>
            <a:schemeClr val="accent1"/>
          </a:solidFill>
          <a:ln>
            <a:noFill/>
          </a:ln>
        </p:spPr>
      </p:sp>
      <p:sp>
        <p:nvSpPr>
          <p:cNvPr id="43" name="Google Shape;43;p11"/>
          <p:cNvSpPr txBox="1">
            <a:spLocks noGrp="1"/>
          </p:cNvSpPr>
          <p:nvPr>
            <p:ph type="body" idx="1"/>
          </p:nvPr>
        </p:nvSpPr>
        <p:spPr>
          <a:xfrm>
            <a:off x="469900" y="428717"/>
            <a:ext cx="3297426" cy="239111"/>
          </a:xfrm>
          <a:prstGeom prst="rect">
            <a:avLst/>
          </a:prstGeom>
          <a:noFill/>
          <a:ln>
            <a:noFill/>
          </a:ln>
        </p:spPr>
        <p:txBody>
          <a:bodyPr spcFirstLastPara="1" wrap="square" lIns="0" tIns="0" rIns="0" bIns="0" anchor="t" anchorCtr="0">
            <a:noAutofit/>
          </a:bodyPr>
          <a:lstStyle>
            <a:lvl1pPr marL="457200" lvl="0" indent="-228600" algn="l">
              <a:lnSpc>
                <a:spcPct val="160000"/>
              </a:lnSpc>
              <a:spcBef>
                <a:spcPts val="0"/>
              </a:spcBef>
              <a:spcAft>
                <a:spcPts val="0"/>
              </a:spcAft>
              <a:buClr>
                <a:schemeClr val="lt1"/>
              </a:buClr>
              <a:buSzPts val="1050"/>
              <a:buNone/>
              <a:defRPr sz="1050" b="0" i="0">
                <a:solidFill>
                  <a:schemeClr val="lt1"/>
                </a:solidFill>
                <a:latin typeface="Host Grotesk"/>
                <a:ea typeface="Host Grotesk"/>
                <a:cs typeface="Host Grotesk"/>
                <a:sym typeface="Host Grotesk"/>
              </a:defRPr>
            </a:lvl1pPr>
            <a:lvl2pPr marL="914400" lvl="1" indent="-228600" algn="l">
              <a:lnSpc>
                <a:spcPct val="90000"/>
              </a:lnSpc>
              <a:spcBef>
                <a:spcPts val="500"/>
              </a:spcBef>
              <a:spcAft>
                <a:spcPts val="0"/>
              </a:spcAft>
              <a:buClr>
                <a:schemeClr val="accent1"/>
              </a:buClr>
              <a:buSzPts val="1200"/>
              <a:buNone/>
              <a:defRPr sz="1200">
                <a:solidFill>
                  <a:schemeClr val="accent1"/>
                </a:solidFill>
              </a:defRPr>
            </a:lvl2pPr>
            <a:lvl3pPr marL="1371600" lvl="2" indent="-228600" algn="l">
              <a:lnSpc>
                <a:spcPct val="90000"/>
              </a:lnSpc>
              <a:spcBef>
                <a:spcPts val="500"/>
              </a:spcBef>
              <a:spcAft>
                <a:spcPts val="0"/>
              </a:spcAft>
              <a:buClr>
                <a:schemeClr val="accent1"/>
              </a:buClr>
              <a:buSzPts val="1100"/>
              <a:buNone/>
              <a:defRPr sz="1100">
                <a:solidFill>
                  <a:schemeClr val="accent1"/>
                </a:solidFill>
              </a:defRPr>
            </a:lvl3pPr>
            <a:lvl4pPr marL="1828800" lvl="3" indent="-228600" algn="l">
              <a:lnSpc>
                <a:spcPct val="90000"/>
              </a:lnSpc>
              <a:spcBef>
                <a:spcPts val="500"/>
              </a:spcBef>
              <a:spcAft>
                <a:spcPts val="0"/>
              </a:spcAft>
              <a:buClr>
                <a:schemeClr val="accent1"/>
              </a:buClr>
              <a:buSzPts val="1050"/>
              <a:buNone/>
              <a:defRPr sz="1050">
                <a:solidFill>
                  <a:schemeClr val="accent1"/>
                </a:solidFill>
              </a:defRPr>
            </a:lvl4pPr>
            <a:lvl5pPr marL="2286000" lvl="4" indent="-228600" algn="l">
              <a:lnSpc>
                <a:spcPct val="90000"/>
              </a:lnSpc>
              <a:spcBef>
                <a:spcPts val="500"/>
              </a:spcBef>
              <a:spcAft>
                <a:spcPts val="0"/>
              </a:spcAft>
              <a:buClr>
                <a:schemeClr val="accent1"/>
              </a:buClr>
              <a:buSzPts val="1050"/>
              <a:buNone/>
              <a:defRPr sz="1050">
                <a:solidFill>
                  <a:schemeClr val="accen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1"/>
          <p:cNvSpPr txBox="1">
            <a:spLocks noGrp="1"/>
          </p:cNvSpPr>
          <p:nvPr>
            <p:ph type="body" idx="3"/>
          </p:nvPr>
        </p:nvSpPr>
        <p:spPr>
          <a:xfrm>
            <a:off x="3392652" y="3168928"/>
            <a:ext cx="2523206" cy="5035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00"/>
              <a:buFont typeface="Arial"/>
              <a:buNone/>
              <a:defRPr sz="1200" b="1" i="0">
                <a:solidFill>
                  <a:schemeClr val="lt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11"/>
          <p:cNvSpPr txBox="1">
            <a:spLocks noGrp="1"/>
          </p:cNvSpPr>
          <p:nvPr>
            <p:ph type="body" idx="4"/>
          </p:nvPr>
        </p:nvSpPr>
        <p:spPr>
          <a:xfrm>
            <a:off x="3394369" y="2074936"/>
            <a:ext cx="2523206" cy="5035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00"/>
              <a:buFont typeface="Arial"/>
              <a:buNone/>
              <a:defRPr sz="1200" b="1" i="0">
                <a:solidFill>
                  <a:schemeClr val="lt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1"/>
          <p:cNvSpPr txBox="1">
            <a:spLocks noGrp="1"/>
          </p:cNvSpPr>
          <p:nvPr>
            <p:ph type="body" idx="5"/>
          </p:nvPr>
        </p:nvSpPr>
        <p:spPr>
          <a:xfrm>
            <a:off x="495281" y="2074936"/>
            <a:ext cx="2523206" cy="5035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00"/>
              <a:buFont typeface="Arial"/>
              <a:buNone/>
              <a:defRPr sz="1200" b="1" i="0">
                <a:solidFill>
                  <a:schemeClr val="lt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11"/>
          <p:cNvSpPr txBox="1">
            <a:spLocks noGrp="1"/>
          </p:cNvSpPr>
          <p:nvPr>
            <p:ph type="body" idx="6"/>
          </p:nvPr>
        </p:nvSpPr>
        <p:spPr>
          <a:xfrm>
            <a:off x="492705" y="3170278"/>
            <a:ext cx="2523206" cy="5035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00"/>
              <a:buFont typeface="Arial"/>
              <a:buNone/>
              <a:defRPr sz="1200" b="1" i="0">
                <a:solidFill>
                  <a:schemeClr val="lt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1"/>
          <p:cNvSpPr txBox="1">
            <a:spLocks noGrp="1"/>
          </p:cNvSpPr>
          <p:nvPr>
            <p:ph type="body" idx="7"/>
          </p:nvPr>
        </p:nvSpPr>
        <p:spPr>
          <a:xfrm>
            <a:off x="3392652" y="4262920"/>
            <a:ext cx="2523206" cy="5035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00"/>
              <a:buFont typeface="Arial"/>
              <a:buNone/>
              <a:defRPr sz="1200" b="1" i="0">
                <a:solidFill>
                  <a:schemeClr val="lt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11"/>
          <p:cNvSpPr txBox="1">
            <a:spLocks noGrp="1"/>
          </p:cNvSpPr>
          <p:nvPr>
            <p:ph type="body" idx="8"/>
          </p:nvPr>
        </p:nvSpPr>
        <p:spPr>
          <a:xfrm>
            <a:off x="492705" y="4265620"/>
            <a:ext cx="2523206" cy="5035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00"/>
              <a:buFont typeface="Arial"/>
              <a:buNone/>
              <a:defRPr sz="1200" b="1" i="0">
                <a:solidFill>
                  <a:schemeClr val="lt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1"/>
          <p:cNvSpPr txBox="1">
            <a:spLocks noGrp="1"/>
          </p:cNvSpPr>
          <p:nvPr>
            <p:ph type="body" idx="9"/>
          </p:nvPr>
        </p:nvSpPr>
        <p:spPr>
          <a:xfrm>
            <a:off x="492705" y="5360962"/>
            <a:ext cx="2523206" cy="5035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00"/>
              <a:buFont typeface="Arial"/>
              <a:buNone/>
              <a:defRPr sz="1200" b="1" i="0">
                <a:solidFill>
                  <a:schemeClr val="lt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11"/>
          <p:cNvSpPr txBox="1">
            <a:spLocks noGrp="1"/>
          </p:cNvSpPr>
          <p:nvPr>
            <p:ph type="body" idx="13"/>
          </p:nvPr>
        </p:nvSpPr>
        <p:spPr>
          <a:xfrm>
            <a:off x="492704" y="997540"/>
            <a:ext cx="3695701" cy="222047"/>
          </a:xfrm>
          <a:prstGeom prst="rect">
            <a:avLst/>
          </a:prstGeom>
          <a:noFill/>
          <a:ln>
            <a:noFill/>
          </a:ln>
        </p:spPr>
        <p:txBody>
          <a:bodyPr spcFirstLastPara="1" wrap="square" lIns="0" tIns="0" rIns="0" bIns="0" anchor="t" anchorCtr="0">
            <a:noAutofit/>
          </a:bodyPr>
          <a:lstStyle>
            <a:lvl1pPr marL="457200" lvl="0" indent="-228600" algn="l">
              <a:lnSpc>
                <a:spcPct val="101428"/>
              </a:lnSpc>
              <a:spcBef>
                <a:spcPts val="0"/>
              </a:spcBef>
              <a:spcAft>
                <a:spcPts val="0"/>
              </a:spcAft>
              <a:buClr>
                <a:schemeClr val="lt1"/>
              </a:buClr>
              <a:buSzPts val="1400"/>
              <a:buFont typeface="Arial"/>
              <a:buNone/>
              <a:defRPr sz="1400" b="1" i="0">
                <a:solidFill>
                  <a:schemeClr val="lt1"/>
                </a:solidFill>
                <a:latin typeface="Host Grotesk"/>
                <a:ea typeface="Host Grotesk"/>
                <a:cs typeface="Host Grotesk"/>
                <a:sym typeface="Host Grotesk"/>
              </a:defRPr>
            </a:lvl1pPr>
            <a:lvl2pPr marL="914400" lvl="1"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2pPr>
            <a:lvl3pPr marL="1371600" lvl="2"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3pPr>
            <a:lvl4pPr marL="1828800" lvl="3"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4pPr>
            <a:lvl5pPr marL="2286000" lvl="4"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11"/>
          <p:cNvSpPr txBox="1">
            <a:spLocks noGrp="1"/>
          </p:cNvSpPr>
          <p:nvPr>
            <p:ph type="body" idx="14"/>
          </p:nvPr>
        </p:nvSpPr>
        <p:spPr>
          <a:xfrm>
            <a:off x="3392652" y="5356911"/>
            <a:ext cx="2523206" cy="5035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00"/>
              <a:buFont typeface="Arial"/>
              <a:buNone/>
              <a:defRPr sz="1200" b="1" i="0">
                <a:solidFill>
                  <a:schemeClr val="lt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11"/>
          <p:cNvSpPr txBox="1">
            <a:spLocks noGrp="1"/>
          </p:cNvSpPr>
          <p:nvPr>
            <p:ph type="body" idx="15"/>
          </p:nvPr>
        </p:nvSpPr>
        <p:spPr>
          <a:xfrm>
            <a:off x="9192545" y="3168928"/>
            <a:ext cx="2523206" cy="5035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00"/>
              <a:buFont typeface="Arial"/>
              <a:buNone/>
              <a:defRPr sz="1200" b="1" i="0">
                <a:solidFill>
                  <a:schemeClr val="lt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11"/>
          <p:cNvSpPr txBox="1">
            <a:spLocks noGrp="1"/>
          </p:cNvSpPr>
          <p:nvPr>
            <p:ph type="body" idx="16"/>
          </p:nvPr>
        </p:nvSpPr>
        <p:spPr>
          <a:xfrm>
            <a:off x="9192545" y="2074936"/>
            <a:ext cx="2523206" cy="5035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00"/>
              <a:buFont typeface="Arial"/>
              <a:buNone/>
              <a:defRPr sz="1200" b="1" i="0">
                <a:solidFill>
                  <a:schemeClr val="lt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11"/>
          <p:cNvSpPr txBox="1">
            <a:spLocks noGrp="1"/>
          </p:cNvSpPr>
          <p:nvPr>
            <p:ph type="body" idx="17"/>
          </p:nvPr>
        </p:nvSpPr>
        <p:spPr>
          <a:xfrm>
            <a:off x="6293457" y="2074936"/>
            <a:ext cx="2523206" cy="5035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00"/>
              <a:buFont typeface="Arial"/>
              <a:buNone/>
              <a:defRPr sz="1200" b="1" i="0">
                <a:solidFill>
                  <a:schemeClr val="lt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11"/>
          <p:cNvSpPr txBox="1">
            <a:spLocks noGrp="1"/>
          </p:cNvSpPr>
          <p:nvPr>
            <p:ph type="body" idx="18"/>
          </p:nvPr>
        </p:nvSpPr>
        <p:spPr>
          <a:xfrm>
            <a:off x="6292599" y="3170278"/>
            <a:ext cx="2523206" cy="5035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00"/>
              <a:buFont typeface="Arial"/>
              <a:buNone/>
              <a:defRPr sz="1200" b="1" i="0">
                <a:solidFill>
                  <a:schemeClr val="lt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11"/>
          <p:cNvSpPr txBox="1">
            <a:spLocks noGrp="1"/>
          </p:cNvSpPr>
          <p:nvPr>
            <p:ph type="body" idx="19"/>
          </p:nvPr>
        </p:nvSpPr>
        <p:spPr>
          <a:xfrm>
            <a:off x="9192545" y="4262920"/>
            <a:ext cx="2523206" cy="5035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00"/>
              <a:buFont typeface="Arial"/>
              <a:buNone/>
              <a:defRPr sz="1200" b="1" i="0">
                <a:solidFill>
                  <a:schemeClr val="lt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11"/>
          <p:cNvSpPr txBox="1">
            <a:spLocks noGrp="1"/>
          </p:cNvSpPr>
          <p:nvPr>
            <p:ph type="body" idx="20"/>
          </p:nvPr>
        </p:nvSpPr>
        <p:spPr>
          <a:xfrm>
            <a:off x="6292599" y="4265620"/>
            <a:ext cx="2523206" cy="5035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00"/>
              <a:buFont typeface="Arial"/>
              <a:buNone/>
              <a:defRPr sz="1200" b="1" i="0">
                <a:solidFill>
                  <a:schemeClr val="lt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11"/>
          <p:cNvSpPr txBox="1">
            <a:spLocks noGrp="1"/>
          </p:cNvSpPr>
          <p:nvPr>
            <p:ph type="body" idx="21"/>
          </p:nvPr>
        </p:nvSpPr>
        <p:spPr>
          <a:xfrm>
            <a:off x="6292599" y="5360962"/>
            <a:ext cx="2523206" cy="5035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00"/>
              <a:buFont typeface="Arial"/>
              <a:buNone/>
              <a:defRPr sz="1200" b="1" i="0">
                <a:solidFill>
                  <a:schemeClr val="lt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11"/>
          <p:cNvSpPr txBox="1">
            <a:spLocks noGrp="1"/>
          </p:cNvSpPr>
          <p:nvPr>
            <p:ph type="body" idx="22"/>
          </p:nvPr>
        </p:nvSpPr>
        <p:spPr>
          <a:xfrm>
            <a:off x="9192545" y="5356911"/>
            <a:ext cx="2523206" cy="5035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00"/>
              <a:buFont typeface="Arial"/>
              <a:buNone/>
              <a:defRPr sz="1200" b="1" i="0">
                <a:solidFill>
                  <a:schemeClr val="lt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618">
          <p15:clr>
            <a:srgbClr val="FBAE40"/>
          </p15:clr>
        </p15:guide>
        <p15:guide id="2" pos="3976">
          <p15:clr>
            <a:srgbClr val="FBAE40"/>
          </p15:clr>
        </p15:guide>
        <p15:guide id="3" pos="268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6_Four subtitle and image">
  <p:cSld name="6_Four subtitle and image">
    <p:bg>
      <p:bgPr>
        <a:solidFill>
          <a:schemeClr val="accent1"/>
        </a:solidFill>
        <a:effectLst/>
      </p:bgPr>
    </p:bg>
    <p:spTree>
      <p:nvGrpSpPr>
        <p:cNvPr id="1" name="Shape 74"/>
        <p:cNvGrpSpPr/>
        <p:nvPr/>
      </p:nvGrpSpPr>
      <p:grpSpPr>
        <a:xfrm>
          <a:off x="0" y="0"/>
          <a:ext cx="0" cy="0"/>
          <a:chOff x="0" y="0"/>
          <a:chExt cx="0" cy="0"/>
        </a:xfrm>
      </p:grpSpPr>
      <p:sp>
        <p:nvSpPr>
          <p:cNvPr id="75" name="Google Shape;75;p13"/>
          <p:cNvSpPr txBox="1">
            <a:spLocks noGrp="1"/>
          </p:cNvSpPr>
          <p:nvPr>
            <p:ph type="body" idx="1"/>
          </p:nvPr>
        </p:nvSpPr>
        <p:spPr>
          <a:xfrm>
            <a:off x="469900" y="428717"/>
            <a:ext cx="3297426" cy="239111"/>
          </a:xfrm>
          <a:prstGeom prst="rect">
            <a:avLst/>
          </a:prstGeom>
          <a:noFill/>
          <a:ln>
            <a:noFill/>
          </a:ln>
        </p:spPr>
        <p:txBody>
          <a:bodyPr spcFirstLastPara="1" wrap="square" lIns="0" tIns="0" rIns="0" bIns="0" anchor="t" anchorCtr="0">
            <a:noAutofit/>
          </a:bodyPr>
          <a:lstStyle>
            <a:lvl1pPr marL="457200" lvl="0" indent="-228600" algn="l">
              <a:lnSpc>
                <a:spcPct val="160000"/>
              </a:lnSpc>
              <a:spcBef>
                <a:spcPts val="0"/>
              </a:spcBef>
              <a:spcAft>
                <a:spcPts val="0"/>
              </a:spcAft>
              <a:buClr>
                <a:schemeClr val="lt1"/>
              </a:buClr>
              <a:buSzPts val="1050"/>
              <a:buNone/>
              <a:defRPr sz="1050" b="0" i="0">
                <a:solidFill>
                  <a:schemeClr val="lt1"/>
                </a:solidFill>
                <a:latin typeface="Host Grotesk"/>
                <a:ea typeface="Host Grotesk"/>
                <a:cs typeface="Host Grotesk"/>
                <a:sym typeface="Host Grotesk"/>
              </a:defRPr>
            </a:lvl1pPr>
            <a:lvl2pPr marL="914400" lvl="1" indent="-228600" algn="l">
              <a:lnSpc>
                <a:spcPct val="90000"/>
              </a:lnSpc>
              <a:spcBef>
                <a:spcPts val="500"/>
              </a:spcBef>
              <a:spcAft>
                <a:spcPts val="0"/>
              </a:spcAft>
              <a:buClr>
                <a:schemeClr val="accent1"/>
              </a:buClr>
              <a:buSzPts val="1200"/>
              <a:buNone/>
              <a:defRPr sz="1200">
                <a:solidFill>
                  <a:schemeClr val="accent1"/>
                </a:solidFill>
              </a:defRPr>
            </a:lvl2pPr>
            <a:lvl3pPr marL="1371600" lvl="2" indent="-228600" algn="l">
              <a:lnSpc>
                <a:spcPct val="90000"/>
              </a:lnSpc>
              <a:spcBef>
                <a:spcPts val="500"/>
              </a:spcBef>
              <a:spcAft>
                <a:spcPts val="0"/>
              </a:spcAft>
              <a:buClr>
                <a:schemeClr val="accent1"/>
              </a:buClr>
              <a:buSzPts val="1100"/>
              <a:buNone/>
              <a:defRPr sz="1100">
                <a:solidFill>
                  <a:schemeClr val="accent1"/>
                </a:solidFill>
              </a:defRPr>
            </a:lvl3pPr>
            <a:lvl4pPr marL="1828800" lvl="3" indent="-228600" algn="l">
              <a:lnSpc>
                <a:spcPct val="90000"/>
              </a:lnSpc>
              <a:spcBef>
                <a:spcPts val="500"/>
              </a:spcBef>
              <a:spcAft>
                <a:spcPts val="0"/>
              </a:spcAft>
              <a:buClr>
                <a:schemeClr val="accent1"/>
              </a:buClr>
              <a:buSzPts val="1050"/>
              <a:buNone/>
              <a:defRPr sz="1050">
                <a:solidFill>
                  <a:schemeClr val="accent1"/>
                </a:solidFill>
              </a:defRPr>
            </a:lvl4pPr>
            <a:lvl5pPr marL="2286000" lvl="4" indent="-228600" algn="l">
              <a:lnSpc>
                <a:spcPct val="90000"/>
              </a:lnSpc>
              <a:spcBef>
                <a:spcPts val="500"/>
              </a:spcBef>
              <a:spcAft>
                <a:spcPts val="0"/>
              </a:spcAft>
              <a:buClr>
                <a:schemeClr val="accent1"/>
              </a:buClr>
              <a:buSzPts val="1050"/>
              <a:buNone/>
              <a:defRPr sz="1050">
                <a:solidFill>
                  <a:schemeClr val="accen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13"/>
          <p:cNvSpPr txBox="1">
            <a:spLocks noGrp="1"/>
          </p:cNvSpPr>
          <p:nvPr>
            <p:ph type="body" idx="2"/>
          </p:nvPr>
        </p:nvSpPr>
        <p:spPr>
          <a:xfrm>
            <a:off x="469899" y="997540"/>
            <a:ext cx="3695701" cy="222047"/>
          </a:xfrm>
          <a:prstGeom prst="rect">
            <a:avLst/>
          </a:prstGeom>
          <a:noFill/>
          <a:ln>
            <a:noFill/>
          </a:ln>
        </p:spPr>
        <p:txBody>
          <a:bodyPr spcFirstLastPara="1" wrap="square" lIns="0" tIns="0" rIns="0" bIns="0" anchor="t" anchorCtr="0">
            <a:noAutofit/>
          </a:bodyPr>
          <a:lstStyle>
            <a:lvl1pPr marL="457200" lvl="0" indent="-228600" algn="l">
              <a:lnSpc>
                <a:spcPct val="101428"/>
              </a:lnSpc>
              <a:spcBef>
                <a:spcPts val="0"/>
              </a:spcBef>
              <a:spcAft>
                <a:spcPts val="0"/>
              </a:spcAft>
              <a:buClr>
                <a:schemeClr val="lt1"/>
              </a:buClr>
              <a:buSzPts val="1400"/>
              <a:buFont typeface="Arial"/>
              <a:buNone/>
              <a:defRPr sz="1400" b="1" i="0">
                <a:solidFill>
                  <a:schemeClr val="lt1"/>
                </a:solidFill>
                <a:latin typeface="Host Grotesk"/>
                <a:ea typeface="Host Grotesk"/>
                <a:cs typeface="Host Grotesk"/>
                <a:sym typeface="Host Grotesk"/>
              </a:defRPr>
            </a:lvl1pPr>
            <a:lvl2pPr marL="914400" lvl="1"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2pPr>
            <a:lvl3pPr marL="1371600" lvl="2"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3pPr>
            <a:lvl4pPr marL="1828800" lvl="3"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4pPr>
            <a:lvl5pPr marL="2286000" lvl="4"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3"/>
          <p:cNvSpPr txBox="1">
            <a:spLocks noGrp="1"/>
          </p:cNvSpPr>
          <p:nvPr>
            <p:ph type="body" idx="3"/>
          </p:nvPr>
        </p:nvSpPr>
        <p:spPr>
          <a:xfrm>
            <a:off x="4260055" y="987211"/>
            <a:ext cx="6001539" cy="123361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00"/>
              <a:buFont typeface="Arial"/>
              <a:buNone/>
              <a:defRPr sz="1200" b="0" i="0">
                <a:solidFill>
                  <a:schemeClr val="lt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13"/>
          <p:cNvSpPr txBox="1">
            <a:spLocks noGrp="1"/>
          </p:cNvSpPr>
          <p:nvPr>
            <p:ph type="body" idx="4"/>
          </p:nvPr>
        </p:nvSpPr>
        <p:spPr>
          <a:xfrm>
            <a:off x="839890" y="2673262"/>
            <a:ext cx="2788193" cy="83358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050"/>
              <a:buFont typeface="Arial"/>
              <a:buNone/>
              <a:defRPr sz="1050" b="0" i="0">
                <a:solidFill>
                  <a:schemeClr val="lt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13"/>
          <p:cNvSpPr txBox="1">
            <a:spLocks noGrp="1"/>
          </p:cNvSpPr>
          <p:nvPr>
            <p:ph type="body" idx="5"/>
          </p:nvPr>
        </p:nvSpPr>
        <p:spPr>
          <a:xfrm>
            <a:off x="4630223" y="2673262"/>
            <a:ext cx="2803292" cy="83358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050"/>
              <a:buFont typeface="Arial"/>
              <a:buNone/>
              <a:defRPr sz="1050" b="0" i="0">
                <a:solidFill>
                  <a:schemeClr val="lt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0" name="Google Shape;80;p13"/>
          <p:cNvPicPr preferRelativeResize="0"/>
          <p:nvPr/>
        </p:nvPicPr>
        <p:blipFill rotWithShape="1">
          <a:blip r:embed="rId2">
            <a:alphaModFix/>
          </a:blip>
          <a:srcRect/>
          <a:stretch/>
        </p:blipFill>
        <p:spPr>
          <a:xfrm>
            <a:off x="479426" y="2227869"/>
            <a:ext cx="98922" cy="1437672"/>
          </a:xfrm>
          <a:prstGeom prst="rect">
            <a:avLst/>
          </a:prstGeom>
          <a:noFill/>
          <a:ln>
            <a:noFill/>
          </a:ln>
        </p:spPr>
      </p:pic>
      <p:cxnSp>
        <p:nvCxnSpPr>
          <p:cNvPr id="81" name="Google Shape;81;p13"/>
          <p:cNvCxnSpPr/>
          <p:nvPr/>
        </p:nvCxnSpPr>
        <p:spPr>
          <a:xfrm>
            <a:off x="4254659" y="2267498"/>
            <a:ext cx="0" cy="1295400"/>
          </a:xfrm>
          <a:prstGeom prst="straightConnector1">
            <a:avLst/>
          </a:prstGeom>
          <a:noFill/>
          <a:ln w="12700" cap="flat" cmpd="sng">
            <a:solidFill>
              <a:schemeClr val="accent3"/>
            </a:solidFill>
            <a:prstDash val="solid"/>
            <a:miter lim="800000"/>
            <a:headEnd type="none" w="sm" len="sm"/>
            <a:tailEnd type="none" w="sm" len="sm"/>
          </a:ln>
        </p:spPr>
      </p:cxnSp>
      <p:cxnSp>
        <p:nvCxnSpPr>
          <p:cNvPr id="82" name="Google Shape;82;p13"/>
          <p:cNvCxnSpPr/>
          <p:nvPr/>
        </p:nvCxnSpPr>
        <p:spPr>
          <a:xfrm>
            <a:off x="7930970" y="2267498"/>
            <a:ext cx="0" cy="1295400"/>
          </a:xfrm>
          <a:prstGeom prst="straightConnector1">
            <a:avLst/>
          </a:prstGeom>
          <a:noFill/>
          <a:ln w="12700" cap="flat" cmpd="sng">
            <a:solidFill>
              <a:schemeClr val="accent3"/>
            </a:solidFill>
            <a:prstDash val="solid"/>
            <a:miter lim="800000"/>
            <a:headEnd type="none" w="sm" len="sm"/>
            <a:tailEnd type="none" w="sm" len="sm"/>
          </a:ln>
        </p:spPr>
      </p:cxnSp>
      <p:cxnSp>
        <p:nvCxnSpPr>
          <p:cNvPr id="83" name="Google Shape;83;p13"/>
          <p:cNvCxnSpPr/>
          <p:nvPr/>
        </p:nvCxnSpPr>
        <p:spPr>
          <a:xfrm>
            <a:off x="4254659" y="4073438"/>
            <a:ext cx="0" cy="1295400"/>
          </a:xfrm>
          <a:prstGeom prst="straightConnector1">
            <a:avLst/>
          </a:prstGeom>
          <a:noFill/>
          <a:ln w="12700" cap="flat" cmpd="sng">
            <a:solidFill>
              <a:schemeClr val="accent3"/>
            </a:solidFill>
            <a:prstDash val="solid"/>
            <a:miter lim="800000"/>
            <a:headEnd type="none" w="sm" len="sm"/>
            <a:tailEnd type="none" w="sm" len="sm"/>
          </a:ln>
        </p:spPr>
      </p:cxnSp>
      <p:cxnSp>
        <p:nvCxnSpPr>
          <p:cNvPr id="84" name="Google Shape;84;p13"/>
          <p:cNvCxnSpPr/>
          <p:nvPr/>
        </p:nvCxnSpPr>
        <p:spPr>
          <a:xfrm>
            <a:off x="7930970" y="4073438"/>
            <a:ext cx="0" cy="1295400"/>
          </a:xfrm>
          <a:prstGeom prst="straightConnector1">
            <a:avLst/>
          </a:prstGeom>
          <a:noFill/>
          <a:ln w="12700" cap="flat" cmpd="sng">
            <a:solidFill>
              <a:schemeClr val="accent3"/>
            </a:solidFill>
            <a:prstDash val="solid"/>
            <a:miter lim="800000"/>
            <a:headEnd type="none" w="sm" len="sm"/>
            <a:tailEnd type="none" w="sm" len="sm"/>
          </a:ln>
        </p:spPr>
      </p:cxnSp>
      <p:pic>
        <p:nvPicPr>
          <p:cNvPr id="85" name="Google Shape;85;p13"/>
          <p:cNvPicPr preferRelativeResize="0"/>
          <p:nvPr/>
        </p:nvPicPr>
        <p:blipFill rotWithShape="1">
          <a:blip r:embed="rId2">
            <a:alphaModFix/>
          </a:blip>
          <a:srcRect/>
          <a:stretch/>
        </p:blipFill>
        <p:spPr>
          <a:xfrm rot="10800000">
            <a:off x="11607281" y="2227869"/>
            <a:ext cx="98922" cy="1437672"/>
          </a:xfrm>
          <a:prstGeom prst="rect">
            <a:avLst/>
          </a:prstGeom>
          <a:noFill/>
          <a:ln>
            <a:noFill/>
          </a:ln>
        </p:spPr>
      </p:pic>
      <p:pic>
        <p:nvPicPr>
          <p:cNvPr id="86" name="Google Shape;86;p13" descr="Tick with solid fill"/>
          <p:cNvPicPr preferRelativeResize="0"/>
          <p:nvPr/>
        </p:nvPicPr>
        <p:blipFill rotWithShape="1">
          <a:blip r:embed="rId3">
            <a:alphaModFix/>
          </a:blip>
          <a:srcRect/>
          <a:stretch/>
        </p:blipFill>
        <p:spPr>
          <a:xfrm>
            <a:off x="4630223" y="2375581"/>
            <a:ext cx="251012" cy="251012"/>
          </a:xfrm>
          <a:prstGeom prst="rect">
            <a:avLst/>
          </a:prstGeom>
          <a:noFill/>
          <a:ln>
            <a:noFill/>
          </a:ln>
        </p:spPr>
      </p:pic>
      <p:pic>
        <p:nvPicPr>
          <p:cNvPr id="87" name="Google Shape;87;p13" descr="Tick with solid fill"/>
          <p:cNvPicPr preferRelativeResize="0"/>
          <p:nvPr/>
        </p:nvPicPr>
        <p:blipFill rotWithShape="1">
          <a:blip r:embed="rId3">
            <a:alphaModFix/>
          </a:blip>
          <a:srcRect/>
          <a:stretch/>
        </p:blipFill>
        <p:spPr>
          <a:xfrm>
            <a:off x="8299140" y="2375581"/>
            <a:ext cx="251012" cy="251012"/>
          </a:xfrm>
          <a:prstGeom prst="rect">
            <a:avLst/>
          </a:prstGeom>
          <a:noFill/>
          <a:ln>
            <a:noFill/>
          </a:ln>
        </p:spPr>
      </p:pic>
      <p:pic>
        <p:nvPicPr>
          <p:cNvPr id="88" name="Google Shape;88;p13" descr="Tick with solid fill"/>
          <p:cNvPicPr preferRelativeResize="0"/>
          <p:nvPr/>
        </p:nvPicPr>
        <p:blipFill rotWithShape="1">
          <a:blip r:embed="rId3">
            <a:alphaModFix/>
          </a:blip>
          <a:srcRect/>
          <a:stretch/>
        </p:blipFill>
        <p:spPr>
          <a:xfrm>
            <a:off x="839890" y="2375581"/>
            <a:ext cx="251012" cy="251012"/>
          </a:xfrm>
          <a:prstGeom prst="rect">
            <a:avLst/>
          </a:prstGeom>
          <a:noFill/>
          <a:ln>
            <a:noFill/>
          </a:ln>
        </p:spPr>
      </p:pic>
      <p:sp>
        <p:nvSpPr>
          <p:cNvPr id="89" name="Google Shape;89;p13"/>
          <p:cNvSpPr txBox="1">
            <a:spLocks noGrp="1"/>
          </p:cNvSpPr>
          <p:nvPr>
            <p:ph type="body" idx="6"/>
          </p:nvPr>
        </p:nvSpPr>
        <p:spPr>
          <a:xfrm>
            <a:off x="8299140" y="2673262"/>
            <a:ext cx="2803292" cy="83358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050"/>
              <a:buFont typeface="Arial"/>
              <a:buNone/>
              <a:defRPr sz="1050" b="0" i="0">
                <a:solidFill>
                  <a:schemeClr val="lt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13"/>
          <p:cNvSpPr txBox="1">
            <a:spLocks noGrp="1"/>
          </p:cNvSpPr>
          <p:nvPr>
            <p:ph type="body" idx="7"/>
          </p:nvPr>
        </p:nvSpPr>
        <p:spPr>
          <a:xfrm>
            <a:off x="839890" y="4479202"/>
            <a:ext cx="2788193" cy="83358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050"/>
              <a:buFont typeface="Arial"/>
              <a:buNone/>
              <a:defRPr sz="1050" b="0" i="0">
                <a:solidFill>
                  <a:schemeClr val="lt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13"/>
          <p:cNvSpPr txBox="1">
            <a:spLocks noGrp="1"/>
          </p:cNvSpPr>
          <p:nvPr>
            <p:ph type="body" idx="8"/>
          </p:nvPr>
        </p:nvSpPr>
        <p:spPr>
          <a:xfrm>
            <a:off x="4630223" y="4479202"/>
            <a:ext cx="2803292" cy="83358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050"/>
              <a:buFont typeface="Arial"/>
              <a:buNone/>
              <a:defRPr sz="1050" b="0" i="0">
                <a:solidFill>
                  <a:schemeClr val="lt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92" name="Google Shape;92;p13"/>
          <p:cNvPicPr preferRelativeResize="0"/>
          <p:nvPr/>
        </p:nvPicPr>
        <p:blipFill rotWithShape="1">
          <a:blip r:embed="rId4">
            <a:alphaModFix/>
          </a:blip>
          <a:srcRect/>
          <a:stretch/>
        </p:blipFill>
        <p:spPr>
          <a:xfrm>
            <a:off x="479426" y="4033809"/>
            <a:ext cx="98922" cy="1437672"/>
          </a:xfrm>
          <a:prstGeom prst="rect">
            <a:avLst/>
          </a:prstGeom>
          <a:noFill/>
          <a:ln>
            <a:noFill/>
          </a:ln>
        </p:spPr>
      </p:pic>
      <p:pic>
        <p:nvPicPr>
          <p:cNvPr id="93" name="Google Shape;93;p13"/>
          <p:cNvPicPr preferRelativeResize="0"/>
          <p:nvPr/>
        </p:nvPicPr>
        <p:blipFill rotWithShape="1">
          <a:blip r:embed="rId2">
            <a:alphaModFix/>
          </a:blip>
          <a:srcRect/>
          <a:stretch/>
        </p:blipFill>
        <p:spPr>
          <a:xfrm rot="10800000">
            <a:off x="11607281" y="4033809"/>
            <a:ext cx="98922" cy="1437672"/>
          </a:xfrm>
          <a:prstGeom prst="rect">
            <a:avLst/>
          </a:prstGeom>
          <a:noFill/>
          <a:ln>
            <a:noFill/>
          </a:ln>
        </p:spPr>
      </p:pic>
      <p:pic>
        <p:nvPicPr>
          <p:cNvPr id="94" name="Google Shape;94;p13" descr="Tick with solid fill"/>
          <p:cNvPicPr preferRelativeResize="0"/>
          <p:nvPr/>
        </p:nvPicPr>
        <p:blipFill rotWithShape="1">
          <a:blip r:embed="rId3">
            <a:alphaModFix/>
          </a:blip>
          <a:srcRect/>
          <a:stretch/>
        </p:blipFill>
        <p:spPr>
          <a:xfrm>
            <a:off x="4630223" y="4181521"/>
            <a:ext cx="251012" cy="251012"/>
          </a:xfrm>
          <a:prstGeom prst="rect">
            <a:avLst/>
          </a:prstGeom>
          <a:noFill/>
          <a:ln>
            <a:noFill/>
          </a:ln>
        </p:spPr>
      </p:pic>
      <p:pic>
        <p:nvPicPr>
          <p:cNvPr id="95" name="Google Shape;95;p13" descr="Tick with solid fill"/>
          <p:cNvPicPr preferRelativeResize="0"/>
          <p:nvPr/>
        </p:nvPicPr>
        <p:blipFill rotWithShape="1">
          <a:blip r:embed="rId3">
            <a:alphaModFix/>
          </a:blip>
          <a:srcRect/>
          <a:stretch/>
        </p:blipFill>
        <p:spPr>
          <a:xfrm>
            <a:off x="8299140" y="4181521"/>
            <a:ext cx="251012" cy="251012"/>
          </a:xfrm>
          <a:prstGeom prst="rect">
            <a:avLst/>
          </a:prstGeom>
          <a:noFill/>
          <a:ln>
            <a:noFill/>
          </a:ln>
        </p:spPr>
      </p:pic>
      <p:pic>
        <p:nvPicPr>
          <p:cNvPr id="96" name="Google Shape;96;p13" descr="Tick with solid fill"/>
          <p:cNvPicPr preferRelativeResize="0"/>
          <p:nvPr/>
        </p:nvPicPr>
        <p:blipFill rotWithShape="1">
          <a:blip r:embed="rId3">
            <a:alphaModFix/>
          </a:blip>
          <a:srcRect/>
          <a:stretch/>
        </p:blipFill>
        <p:spPr>
          <a:xfrm>
            <a:off x="839890" y="4181521"/>
            <a:ext cx="251012" cy="251012"/>
          </a:xfrm>
          <a:prstGeom prst="rect">
            <a:avLst/>
          </a:prstGeom>
          <a:noFill/>
          <a:ln>
            <a:noFill/>
          </a:ln>
        </p:spPr>
      </p:pic>
      <p:sp>
        <p:nvSpPr>
          <p:cNvPr id="97" name="Google Shape;97;p13"/>
          <p:cNvSpPr txBox="1">
            <a:spLocks noGrp="1"/>
          </p:cNvSpPr>
          <p:nvPr>
            <p:ph type="body" idx="9"/>
          </p:nvPr>
        </p:nvSpPr>
        <p:spPr>
          <a:xfrm>
            <a:off x="8299140" y="4479202"/>
            <a:ext cx="2803292" cy="83358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050"/>
              <a:buFont typeface="Arial"/>
              <a:buNone/>
              <a:defRPr sz="1050" b="0" i="0">
                <a:solidFill>
                  <a:schemeClr val="lt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618">
          <p15:clr>
            <a:srgbClr val="FBAE40"/>
          </p15:clr>
        </p15:guide>
        <p15:guide id="2" pos="2615">
          <p15:clr>
            <a:srgbClr val="FBAE40"/>
          </p15:clr>
        </p15:guide>
        <p15:guide id="3" pos="268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7_Four subtitle and image">
  <p:cSld name="7_Four subtitle and image">
    <p:spTree>
      <p:nvGrpSpPr>
        <p:cNvPr id="1" name="Shape 98"/>
        <p:cNvGrpSpPr/>
        <p:nvPr/>
      </p:nvGrpSpPr>
      <p:grpSpPr>
        <a:xfrm>
          <a:off x="0" y="0"/>
          <a:ext cx="0" cy="0"/>
          <a:chOff x="0" y="0"/>
          <a:chExt cx="0" cy="0"/>
        </a:xfrm>
      </p:grpSpPr>
      <p:sp>
        <p:nvSpPr>
          <p:cNvPr id="99" name="Google Shape;99;p14"/>
          <p:cNvSpPr txBox="1">
            <a:spLocks noGrp="1"/>
          </p:cNvSpPr>
          <p:nvPr>
            <p:ph type="body" idx="1"/>
          </p:nvPr>
        </p:nvSpPr>
        <p:spPr>
          <a:xfrm>
            <a:off x="469900" y="428717"/>
            <a:ext cx="3297426" cy="239111"/>
          </a:xfrm>
          <a:prstGeom prst="rect">
            <a:avLst/>
          </a:prstGeom>
          <a:noFill/>
          <a:ln>
            <a:noFill/>
          </a:ln>
        </p:spPr>
        <p:txBody>
          <a:bodyPr spcFirstLastPara="1" wrap="square" lIns="0" tIns="0" rIns="0" bIns="0" anchor="t" anchorCtr="0">
            <a:noAutofit/>
          </a:bodyPr>
          <a:lstStyle>
            <a:lvl1pPr marL="457200" lvl="0" indent="-228600" algn="l">
              <a:lnSpc>
                <a:spcPct val="160000"/>
              </a:lnSpc>
              <a:spcBef>
                <a:spcPts val="0"/>
              </a:spcBef>
              <a:spcAft>
                <a:spcPts val="0"/>
              </a:spcAft>
              <a:buClr>
                <a:schemeClr val="dk2"/>
              </a:buClr>
              <a:buSzPts val="1050"/>
              <a:buNone/>
              <a:defRPr sz="1050" b="0" i="0">
                <a:solidFill>
                  <a:schemeClr val="dk2"/>
                </a:solidFill>
                <a:latin typeface="Host Grotesk"/>
                <a:ea typeface="Host Grotesk"/>
                <a:cs typeface="Host Grotesk"/>
                <a:sym typeface="Host Grotesk"/>
              </a:defRPr>
            </a:lvl1pPr>
            <a:lvl2pPr marL="914400" lvl="1" indent="-228600" algn="l">
              <a:lnSpc>
                <a:spcPct val="90000"/>
              </a:lnSpc>
              <a:spcBef>
                <a:spcPts val="500"/>
              </a:spcBef>
              <a:spcAft>
                <a:spcPts val="0"/>
              </a:spcAft>
              <a:buClr>
                <a:schemeClr val="accent1"/>
              </a:buClr>
              <a:buSzPts val="1200"/>
              <a:buNone/>
              <a:defRPr sz="1200">
                <a:solidFill>
                  <a:schemeClr val="accent1"/>
                </a:solidFill>
              </a:defRPr>
            </a:lvl2pPr>
            <a:lvl3pPr marL="1371600" lvl="2" indent="-228600" algn="l">
              <a:lnSpc>
                <a:spcPct val="90000"/>
              </a:lnSpc>
              <a:spcBef>
                <a:spcPts val="500"/>
              </a:spcBef>
              <a:spcAft>
                <a:spcPts val="0"/>
              </a:spcAft>
              <a:buClr>
                <a:schemeClr val="accent1"/>
              </a:buClr>
              <a:buSzPts val="1100"/>
              <a:buNone/>
              <a:defRPr sz="1100">
                <a:solidFill>
                  <a:schemeClr val="accent1"/>
                </a:solidFill>
              </a:defRPr>
            </a:lvl3pPr>
            <a:lvl4pPr marL="1828800" lvl="3" indent="-228600" algn="l">
              <a:lnSpc>
                <a:spcPct val="90000"/>
              </a:lnSpc>
              <a:spcBef>
                <a:spcPts val="500"/>
              </a:spcBef>
              <a:spcAft>
                <a:spcPts val="0"/>
              </a:spcAft>
              <a:buClr>
                <a:schemeClr val="accent1"/>
              </a:buClr>
              <a:buSzPts val="1050"/>
              <a:buNone/>
              <a:defRPr sz="1050">
                <a:solidFill>
                  <a:schemeClr val="accent1"/>
                </a:solidFill>
              </a:defRPr>
            </a:lvl4pPr>
            <a:lvl5pPr marL="2286000" lvl="4" indent="-228600" algn="l">
              <a:lnSpc>
                <a:spcPct val="90000"/>
              </a:lnSpc>
              <a:spcBef>
                <a:spcPts val="500"/>
              </a:spcBef>
              <a:spcAft>
                <a:spcPts val="0"/>
              </a:spcAft>
              <a:buClr>
                <a:schemeClr val="accent1"/>
              </a:buClr>
              <a:buSzPts val="1050"/>
              <a:buNone/>
              <a:defRPr sz="1050">
                <a:solidFill>
                  <a:schemeClr val="accen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14"/>
          <p:cNvSpPr txBox="1">
            <a:spLocks noGrp="1"/>
          </p:cNvSpPr>
          <p:nvPr>
            <p:ph type="body" idx="2"/>
          </p:nvPr>
        </p:nvSpPr>
        <p:spPr>
          <a:xfrm>
            <a:off x="469899" y="997540"/>
            <a:ext cx="3695701" cy="222047"/>
          </a:xfrm>
          <a:prstGeom prst="rect">
            <a:avLst/>
          </a:prstGeom>
          <a:noFill/>
          <a:ln>
            <a:noFill/>
          </a:ln>
        </p:spPr>
        <p:txBody>
          <a:bodyPr spcFirstLastPara="1" wrap="square" lIns="0" tIns="0" rIns="0" bIns="0" anchor="t" anchorCtr="0">
            <a:noAutofit/>
          </a:bodyPr>
          <a:lstStyle>
            <a:lvl1pPr marL="457200" lvl="0" indent="-228600" algn="l">
              <a:lnSpc>
                <a:spcPct val="101428"/>
              </a:lnSpc>
              <a:spcBef>
                <a:spcPts val="0"/>
              </a:spcBef>
              <a:spcAft>
                <a:spcPts val="0"/>
              </a:spcAft>
              <a:buClr>
                <a:schemeClr val="accent1"/>
              </a:buClr>
              <a:buSzPts val="1400"/>
              <a:buFont typeface="Arial"/>
              <a:buNone/>
              <a:defRPr sz="1400" b="1" i="0">
                <a:solidFill>
                  <a:schemeClr val="accent1"/>
                </a:solidFill>
                <a:latin typeface="Host Grotesk"/>
                <a:ea typeface="Host Grotesk"/>
                <a:cs typeface="Host Grotesk"/>
                <a:sym typeface="Host Grotesk"/>
              </a:defRPr>
            </a:lvl1pPr>
            <a:lvl2pPr marL="914400" lvl="1"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2pPr>
            <a:lvl3pPr marL="1371600" lvl="2"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3pPr>
            <a:lvl4pPr marL="1828800" lvl="3"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4pPr>
            <a:lvl5pPr marL="2286000" lvl="4"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14"/>
          <p:cNvSpPr txBox="1">
            <a:spLocks noGrp="1"/>
          </p:cNvSpPr>
          <p:nvPr>
            <p:ph type="body" idx="3"/>
          </p:nvPr>
        </p:nvSpPr>
        <p:spPr>
          <a:xfrm>
            <a:off x="1022039" y="1454064"/>
            <a:ext cx="4720429" cy="51751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050"/>
              <a:buFont typeface="Arial"/>
              <a:buNone/>
              <a:defRPr sz="1050" b="0" i="0">
                <a:solidFill>
                  <a:schemeClr val="dk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14"/>
          <p:cNvSpPr txBox="1">
            <a:spLocks noGrp="1"/>
          </p:cNvSpPr>
          <p:nvPr>
            <p:ph type="body" idx="4"/>
          </p:nvPr>
        </p:nvSpPr>
        <p:spPr>
          <a:xfrm>
            <a:off x="1022039" y="2197014"/>
            <a:ext cx="4720429" cy="51751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050"/>
              <a:buFont typeface="Arial"/>
              <a:buNone/>
              <a:defRPr sz="1050" b="0" i="0">
                <a:solidFill>
                  <a:schemeClr val="dk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14"/>
          <p:cNvSpPr txBox="1">
            <a:spLocks noGrp="1"/>
          </p:cNvSpPr>
          <p:nvPr>
            <p:ph type="body" idx="5"/>
          </p:nvPr>
        </p:nvSpPr>
        <p:spPr>
          <a:xfrm>
            <a:off x="1022039" y="2939964"/>
            <a:ext cx="4720429" cy="51751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050"/>
              <a:buFont typeface="Arial"/>
              <a:buNone/>
              <a:defRPr sz="1050" b="0" i="0">
                <a:solidFill>
                  <a:schemeClr val="dk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14"/>
          <p:cNvSpPr txBox="1">
            <a:spLocks noGrp="1"/>
          </p:cNvSpPr>
          <p:nvPr>
            <p:ph type="body" idx="6"/>
          </p:nvPr>
        </p:nvSpPr>
        <p:spPr>
          <a:xfrm>
            <a:off x="1022039" y="3682914"/>
            <a:ext cx="4720429" cy="51751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050"/>
              <a:buFont typeface="Arial"/>
              <a:buNone/>
              <a:defRPr sz="1050" b="0" i="0">
                <a:solidFill>
                  <a:schemeClr val="dk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14"/>
          <p:cNvSpPr txBox="1">
            <a:spLocks noGrp="1"/>
          </p:cNvSpPr>
          <p:nvPr>
            <p:ph type="body" idx="7"/>
          </p:nvPr>
        </p:nvSpPr>
        <p:spPr>
          <a:xfrm>
            <a:off x="1022039" y="4425864"/>
            <a:ext cx="4720429" cy="51751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050"/>
              <a:buFont typeface="Arial"/>
              <a:buNone/>
              <a:defRPr sz="1050" b="0" i="0">
                <a:solidFill>
                  <a:schemeClr val="dk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14"/>
          <p:cNvSpPr txBox="1">
            <a:spLocks noGrp="1"/>
          </p:cNvSpPr>
          <p:nvPr>
            <p:ph type="body" idx="8"/>
          </p:nvPr>
        </p:nvSpPr>
        <p:spPr>
          <a:xfrm>
            <a:off x="1022039" y="5911764"/>
            <a:ext cx="4720429" cy="51751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050"/>
              <a:buFont typeface="Arial"/>
              <a:buNone/>
              <a:defRPr sz="1050" b="0" i="0">
                <a:solidFill>
                  <a:schemeClr val="dk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14"/>
          <p:cNvSpPr txBox="1">
            <a:spLocks noGrp="1"/>
          </p:cNvSpPr>
          <p:nvPr>
            <p:ph type="body" idx="9"/>
          </p:nvPr>
        </p:nvSpPr>
        <p:spPr>
          <a:xfrm>
            <a:off x="1022039" y="5168814"/>
            <a:ext cx="4720429" cy="51751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050"/>
              <a:buFont typeface="Arial"/>
              <a:buNone/>
              <a:defRPr sz="1050" b="0" i="0">
                <a:solidFill>
                  <a:schemeClr val="dk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14"/>
          <p:cNvSpPr>
            <a:spLocks noGrp="1"/>
          </p:cNvSpPr>
          <p:nvPr>
            <p:ph type="pic" idx="13"/>
          </p:nvPr>
        </p:nvSpPr>
        <p:spPr>
          <a:xfrm>
            <a:off x="6449534" y="0"/>
            <a:ext cx="5742466" cy="6858000"/>
          </a:xfrm>
          <a:prstGeom prst="rect">
            <a:avLst/>
          </a:prstGeom>
          <a:solidFill>
            <a:schemeClr val="accent2"/>
          </a:solidFill>
          <a:ln>
            <a:noFill/>
          </a:ln>
        </p:spPr>
      </p:sp>
      <p:sp>
        <p:nvSpPr>
          <p:cNvPr id="109" name="Google Shape;109;p14"/>
          <p:cNvSpPr txBox="1">
            <a:spLocks noGrp="1"/>
          </p:cNvSpPr>
          <p:nvPr>
            <p:ph type="body" idx="14"/>
          </p:nvPr>
        </p:nvSpPr>
        <p:spPr>
          <a:xfrm>
            <a:off x="6871886" y="3371970"/>
            <a:ext cx="4164210" cy="222047"/>
          </a:xfrm>
          <a:prstGeom prst="rect">
            <a:avLst/>
          </a:prstGeom>
          <a:noFill/>
          <a:ln>
            <a:noFill/>
          </a:ln>
        </p:spPr>
        <p:txBody>
          <a:bodyPr spcFirstLastPara="1" wrap="square" lIns="0" tIns="0" rIns="0" bIns="0" anchor="t" anchorCtr="0">
            <a:noAutofit/>
          </a:bodyPr>
          <a:lstStyle>
            <a:lvl1pPr marL="457200" lvl="0" indent="-228600" algn="l">
              <a:lnSpc>
                <a:spcPct val="101428"/>
              </a:lnSpc>
              <a:spcBef>
                <a:spcPts val="0"/>
              </a:spcBef>
              <a:spcAft>
                <a:spcPts val="0"/>
              </a:spcAft>
              <a:buClr>
                <a:schemeClr val="lt1"/>
              </a:buClr>
              <a:buSzPts val="1400"/>
              <a:buFont typeface="Arial"/>
              <a:buNone/>
              <a:defRPr sz="1400" b="1" i="0">
                <a:solidFill>
                  <a:schemeClr val="lt1"/>
                </a:solidFill>
                <a:latin typeface="Host Grotesk"/>
                <a:ea typeface="Host Grotesk"/>
                <a:cs typeface="Host Grotesk"/>
                <a:sym typeface="Host Grotesk"/>
              </a:defRPr>
            </a:lvl1pPr>
            <a:lvl2pPr marL="914400" lvl="1"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2pPr>
            <a:lvl3pPr marL="1371600" lvl="2"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3pPr>
            <a:lvl4pPr marL="1828800" lvl="3"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4pPr>
            <a:lvl5pPr marL="2286000" lvl="4"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14"/>
          <p:cNvSpPr txBox="1">
            <a:spLocks noGrp="1"/>
          </p:cNvSpPr>
          <p:nvPr>
            <p:ph type="body" idx="15"/>
          </p:nvPr>
        </p:nvSpPr>
        <p:spPr>
          <a:xfrm>
            <a:off x="6881411" y="3967048"/>
            <a:ext cx="4831164" cy="2072225"/>
          </a:xfrm>
          <a:prstGeom prst="rect">
            <a:avLst/>
          </a:prstGeom>
          <a:noFill/>
          <a:ln>
            <a:noFill/>
          </a:ln>
        </p:spPr>
        <p:txBody>
          <a:bodyPr spcFirstLastPara="1" wrap="square" lIns="0" tIns="0" rIns="0" bIns="0" anchor="t" anchorCtr="0">
            <a:noAutofit/>
          </a:bodyPr>
          <a:lstStyle>
            <a:lvl1pPr marL="457200" lvl="0" indent="-304800" algn="l">
              <a:lnSpc>
                <a:spcPct val="118333"/>
              </a:lnSpc>
              <a:spcBef>
                <a:spcPts val="0"/>
              </a:spcBef>
              <a:spcAft>
                <a:spcPts val="0"/>
              </a:spcAft>
              <a:buClr>
                <a:schemeClr val="lt1"/>
              </a:buClr>
              <a:buSzPts val="1200"/>
              <a:buFont typeface="Arial"/>
              <a:buChar char="•"/>
              <a:defRPr sz="1200" b="0" i="0">
                <a:solidFill>
                  <a:schemeClr val="lt1"/>
                </a:solidFill>
                <a:latin typeface="Host Grotesk"/>
                <a:ea typeface="Host Grotesk"/>
                <a:cs typeface="Host Grotesk"/>
                <a:sym typeface="Host Grotesk"/>
              </a:defRPr>
            </a:lvl1pPr>
            <a:lvl2pPr marL="914400" lvl="1"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2pPr>
            <a:lvl3pPr marL="1371600" lvl="2"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3pPr>
            <a:lvl4pPr marL="1828800" lvl="3"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4pPr>
            <a:lvl5pPr marL="2286000" lvl="4"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618">
          <p15:clr>
            <a:srgbClr val="FBAE40"/>
          </p15:clr>
        </p15:guide>
        <p15:guide id="2" pos="2615">
          <p15:clr>
            <a:srgbClr val="FBAE40"/>
          </p15:clr>
        </p15:guide>
        <p15:guide id="3" pos="268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9_Four subtitle and image">
  <p:cSld name="9_Four subtitle and image">
    <p:spTree>
      <p:nvGrpSpPr>
        <p:cNvPr id="1" name="Shape 111"/>
        <p:cNvGrpSpPr/>
        <p:nvPr/>
      </p:nvGrpSpPr>
      <p:grpSpPr>
        <a:xfrm>
          <a:off x="0" y="0"/>
          <a:ext cx="0" cy="0"/>
          <a:chOff x="0" y="0"/>
          <a:chExt cx="0" cy="0"/>
        </a:xfrm>
      </p:grpSpPr>
      <p:sp>
        <p:nvSpPr>
          <p:cNvPr id="112" name="Google Shape;112;p15"/>
          <p:cNvSpPr txBox="1">
            <a:spLocks noGrp="1"/>
          </p:cNvSpPr>
          <p:nvPr>
            <p:ph type="body" idx="1"/>
          </p:nvPr>
        </p:nvSpPr>
        <p:spPr>
          <a:xfrm>
            <a:off x="469900" y="428717"/>
            <a:ext cx="3297426" cy="239111"/>
          </a:xfrm>
          <a:prstGeom prst="rect">
            <a:avLst/>
          </a:prstGeom>
          <a:noFill/>
          <a:ln>
            <a:noFill/>
          </a:ln>
        </p:spPr>
        <p:txBody>
          <a:bodyPr spcFirstLastPara="1" wrap="square" lIns="0" tIns="0" rIns="0" bIns="0" anchor="t" anchorCtr="0">
            <a:noAutofit/>
          </a:bodyPr>
          <a:lstStyle>
            <a:lvl1pPr marL="457200" lvl="0" indent="-228600" algn="l">
              <a:lnSpc>
                <a:spcPct val="160000"/>
              </a:lnSpc>
              <a:spcBef>
                <a:spcPts val="0"/>
              </a:spcBef>
              <a:spcAft>
                <a:spcPts val="0"/>
              </a:spcAft>
              <a:buClr>
                <a:schemeClr val="dk2"/>
              </a:buClr>
              <a:buSzPts val="1050"/>
              <a:buNone/>
              <a:defRPr sz="1050" b="0" i="0">
                <a:solidFill>
                  <a:schemeClr val="dk2"/>
                </a:solidFill>
                <a:latin typeface="Host Grotesk"/>
                <a:ea typeface="Host Grotesk"/>
                <a:cs typeface="Host Grotesk"/>
                <a:sym typeface="Host Grotesk"/>
              </a:defRPr>
            </a:lvl1pPr>
            <a:lvl2pPr marL="914400" lvl="1" indent="-228600" algn="l">
              <a:lnSpc>
                <a:spcPct val="90000"/>
              </a:lnSpc>
              <a:spcBef>
                <a:spcPts val="500"/>
              </a:spcBef>
              <a:spcAft>
                <a:spcPts val="0"/>
              </a:spcAft>
              <a:buClr>
                <a:schemeClr val="accent1"/>
              </a:buClr>
              <a:buSzPts val="1200"/>
              <a:buNone/>
              <a:defRPr sz="1200">
                <a:solidFill>
                  <a:schemeClr val="accent1"/>
                </a:solidFill>
              </a:defRPr>
            </a:lvl2pPr>
            <a:lvl3pPr marL="1371600" lvl="2" indent="-228600" algn="l">
              <a:lnSpc>
                <a:spcPct val="90000"/>
              </a:lnSpc>
              <a:spcBef>
                <a:spcPts val="500"/>
              </a:spcBef>
              <a:spcAft>
                <a:spcPts val="0"/>
              </a:spcAft>
              <a:buClr>
                <a:schemeClr val="accent1"/>
              </a:buClr>
              <a:buSzPts val="1100"/>
              <a:buNone/>
              <a:defRPr sz="1100">
                <a:solidFill>
                  <a:schemeClr val="accent1"/>
                </a:solidFill>
              </a:defRPr>
            </a:lvl3pPr>
            <a:lvl4pPr marL="1828800" lvl="3" indent="-228600" algn="l">
              <a:lnSpc>
                <a:spcPct val="90000"/>
              </a:lnSpc>
              <a:spcBef>
                <a:spcPts val="500"/>
              </a:spcBef>
              <a:spcAft>
                <a:spcPts val="0"/>
              </a:spcAft>
              <a:buClr>
                <a:schemeClr val="accent1"/>
              </a:buClr>
              <a:buSzPts val="1050"/>
              <a:buNone/>
              <a:defRPr sz="1050">
                <a:solidFill>
                  <a:schemeClr val="accent1"/>
                </a:solidFill>
              </a:defRPr>
            </a:lvl4pPr>
            <a:lvl5pPr marL="2286000" lvl="4" indent="-228600" algn="l">
              <a:lnSpc>
                <a:spcPct val="90000"/>
              </a:lnSpc>
              <a:spcBef>
                <a:spcPts val="500"/>
              </a:spcBef>
              <a:spcAft>
                <a:spcPts val="0"/>
              </a:spcAft>
              <a:buClr>
                <a:schemeClr val="accent1"/>
              </a:buClr>
              <a:buSzPts val="1050"/>
              <a:buNone/>
              <a:defRPr sz="1050">
                <a:solidFill>
                  <a:schemeClr val="accen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15"/>
          <p:cNvSpPr txBox="1">
            <a:spLocks noGrp="1"/>
          </p:cNvSpPr>
          <p:nvPr>
            <p:ph type="body" idx="2"/>
          </p:nvPr>
        </p:nvSpPr>
        <p:spPr>
          <a:xfrm>
            <a:off x="469899" y="997540"/>
            <a:ext cx="3695701" cy="222047"/>
          </a:xfrm>
          <a:prstGeom prst="rect">
            <a:avLst/>
          </a:prstGeom>
          <a:noFill/>
          <a:ln>
            <a:noFill/>
          </a:ln>
        </p:spPr>
        <p:txBody>
          <a:bodyPr spcFirstLastPara="1" wrap="square" lIns="0" tIns="0" rIns="0" bIns="0" anchor="t" anchorCtr="0">
            <a:noAutofit/>
          </a:bodyPr>
          <a:lstStyle>
            <a:lvl1pPr marL="457200" lvl="0" indent="-228600" algn="l">
              <a:lnSpc>
                <a:spcPct val="101428"/>
              </a:lnSpc>
              <a:spcBef>
                <a:spcPts val="0"/>
              </a:spcBef>
              <a:spcAft>
                <a:spcPts val="0"/>
              </a:spcAft>
              <a:buClr>
                <a:schemeClr val="accent1"/>
              </a:buClr>
              <a:buSzPts val="1400"/>
              <a:buFont typeface="Arial"/>
              <a:buNone/>
              <a:defRPr sz="1400" b="1" i="0">
                <a:solidFill>
                  <a:schemeClr val="accent1"/>
                </a:solidFill>
                <a:latin typeface="Host Grotesk"/>
                <a:ea typeface="Host Grotesk"/>
                <a:cs typeface="Host Grotesk"/>
                <a:sym typeface="Host Grotesk"/>
              </a:defRPr>
            </a:lvl1pPr>
            <a:lvl2pPr marL="914400" lvl="1"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2pPr>
            <a:lvl3pPr marL="1371600" lvl="2"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3pPr>
            <a:lvl4pPr marL="1828800" lvl="3"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4pPr>
            <a:lvl5pPr marL="2286000" lvl="4"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15"/>
          <p:cNvSpPr txBox="1">
            <a:spLocks noGrp="1"/>
          </p:cNvSpPr>
          <p:nvPr>
            <p:ph type="body" idx="3"/>
          </p:nvPr>
        </p:nvSpPr>
        <p:spPr>
          <a:xfrm>
            <a:off x="479426" y="1454064"/>
            <a:ext cx="3671888" cy="292899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200"/>
              <a:buFont typeface="Arial"/>
              <a:buNone/>
              <a:defRPr sz="1200" b="0" i="0">
                <a:solidFill>
                  <a:schemeClr val="dk2"/>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15"/>
          <p:cNvSpPr txBox="1">
            <a:spLocks noGrp="1"/>
          </p:cNvSpPr>
          <p:nvPr>
            <p:ph type="body" idx="4"/>
          </p:nvPr>
        </p:nvSpPr>
        <p:spPr>
          <a:xfrm>
            <a:off x="8767673" y="2768232"/>
            <a:ext cx="2944901" cy="68334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050"/>
              <a:buFont typeface="Arial"/>
              <a:buNone/>
              <a:defRPr sz="1050" b="0" i="0">
                <a:solidFill>
                  <a:schemeClr val="dk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15"/>
          <p:cNvSpPr/>
          <p:nvPr/>
        </p:nvSpPr>
        <p:spPr>
          <a:xfrm>
            <a:off x="4259264" y="0"/>
            <a:ext cx="7932736" cy="6858301"/>
          </a:xfrm>
          <a:prstGeom prst="rect">
            <a:avLst/>
          </a:prstGeom>
          <a:solidFill>
            <a:schemeClr val="accent4">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7" name="Google Shape;117;p15"/>
          <p:cNvSpPr txBox="1">
            <a:spLocks noGrp="1"/>
          </p:cNvSpPr>
          <p:nvPr>
            <p:ph type="body" idx="5"/>
          </p:nvPr>
        </p:nvSpPr>
        <p:spPr>
          <a:xfrm>
            <a:off x="8767673" y="1506592"/>
            <a:ext cx="2944901" cy="68334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050"/>
              <a:buFont typeface="Arial"/>
              <a:buNone/>
              <a:defRPr sz="1050" b="0" i="0">
                <a:solidFill>
                  <a:schemeClr val="dk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15"/>
          <p:cNvSpPr txBox="1">
            <a:spLocks noGrp="1"/>
          </p:cNvSpPr>
          <p:nvPr>
            <p:ph type="body" idx="6"/>
          </p:nvPr>
        </p:nvSpPr>
        <p:spPr>
          <a:xfrm>
            <a:off x="5171346" y="1506592"/>
            <a:ext cx="2944901" cy="68334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050"/>
              <a:buFont typeface="Arial"/>
              <a:buNone/>
              <a:defRPr sz="1050" b="0" i="0">
                <a:solidFill>
                  <a:schemeClr val="dk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15"/>
          <p:cNvSpPr txBox="1">
            <a:spLocks noGrp="1"/>
          </p:cNvSpPr>
          <p:nvPr>
            <p:ph type="body" idx="7"/>
          </p:nvPr>
        </p:nvSpPr>
        <p:spPr>
          <a:xfrm>
            <a:off x="5168770" y="2768232"/>
            <a:ext cx="2944901" cy="68334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050"/>
              <a:buFont typeface="Arial"/>
              <a:buNone/>
              <a:defRPr sz="1050" b="0" i="0">
                <a:solidFill>
                  <a:schemeClr val="dk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15"/>
          <p:cNvSpPr txBox="1">
            <a:spLocks noGrp="1"/>
          </p:cNvSpPr>
          <p:nvPr>
            <p:ph type="body" idx="8"/>
          </p:nvPr>
        </p:nvSpPr>
        <p:spPr>
          <a:xfrm>
            <a:off x="8767673" y="4122470"/>
            <a:ext cx="2944901" cy="68334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050"/>
              <a:buFont typeface="Arial"/>
              <a:buNone/>
              <a:defRPr sz="1050" b="0" i="0">
                <a:solidFill>
                  <a:schemeClr val="dk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15"/>
          <p:cNvSpPr txBox="1">
            <a:spLocks noGrp="1"/>
          </p:cNvSpPr>
          <p:nvPr>
            <p:ph type="body" idx="9"/>
          </p:nvPr>
        </p:nvSpPr>
        <p:spPr>
          <a:xfrm>
            <a:off x="5168770" y="4122470"/>
            <a:ext cx="2944901" cy="68334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050"/>
              <a:buFont typeface="Arial"/>
              <a:buNone/>
              <a:defRPr sz="1050" b="0" i="0">
                <a:solidFill>
                  <a:schemeClr val="dk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15"/>
          <p:cNvSpPr txBox="1">
            <a:spLocks noGrp="1"/>
          </p:cNvSpPr>
          <p:nvPr>
            <p:ph type="body" idx="13"/>
          </p:nvPr>
        </p:nvSpPr>
        <p:spPr>
          <a:xfrm>
            <a:off x="5168770" y="5360961"/>
            <a:ext cx="2944901" cy="68334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050"/>
              <a:buFont typeface="Arial"/>
              <a:buNone/>
              <a:defRPr sz="1050" b="0" i="0">
                <a:solidFill>
                  <a:schemeClr val="dk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618">
          <p15:clr>
            <a:srgbClr val="FBAE40"/>
          </p15:clr>
        </p15:guide>
        <p15:guide id="2" pos="2615">
          <p15:clr>
            <a:srgbClr val="FBAE40"/>
          </p15:clr>
        </p15:guide>
        <p15:guide id="3" pos="268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0_Four subtitle and image">
  <p:cSld name="10_Four subtitle and image">
    <p:bg>
      <p:bgPr>
        <a:solidFill>
          <a:schemeClr val="accent3"/>
        </a:solidFill>
        <a:effectLst/>
      </p:bgPr>
    </p:bg>
    <p:spTree>
      <p:nvGrpSpPr>
        <p:cNvPr id="1" name="Shape 123"/>
        <p:cNvGrpSpPr/>
        <p:nvPr/>
      </p:nvGrpSpPr>
      <p:grpSpPr>
        <a:xfrm>
          <a:off x="0" y="0"/>
          <a:ext cx="0" cy="0"/>
          <a:chOff x="0" y="0"/>
          <a:chExt cx="0" cy="0"/>
        </a:xfrm>
      </p:grpSpPr>
      <p:sp>
        <p:nvSpPr>
          <p:cNvPr id="124" name="Google Shape;124;p16"/>
          <p:cNvSpPr txBox="1">
            <a:spLocks noGrp="1"/>
          </p:cNvSpPr>
          <p:nvPr>
            <p:ph type="body" idx="1"/>
          </p:nvPr>
        </p:nvSpPr>
        <p:spPr>
          <a:xfrm>
            <a:off x="469900" y="428717"/>
            <a:ext cx="3297426" cy="239111"/>
          </a:xfrm>
          <a:prstGeom prst="rect">
            <a:avLst/>
          </a:prstGeom>
          <a:noFill/>
          <a:ln>
            <a:noFill/>
          </a:ln>
        </p:spPr>
        <p:txBody>
          <a:bodyPr spcFirstLastPara="1" wrap="square" lIns="0" tIns="0" rIns="0" bIns="0" anchor="t" anchorCtr="0">
            <a:noAutofit/>
          </a:bodyPr>
          <a:lstStyle>
            <a:lvl1pPr marL="457200" lvl="0" indent="-228600" algn="l">
              <a:lnSpc>
                <a:spcPct val="160000"/>
              </a:lnSpc>
              <a:spcBef>
                <a:spcPts val="0"/>
              </a:spcBef>
              <a:spcAft>
                <a:spcPts val="0"/>
              </a:spcAft>
              <a:buClr>
                <a:schemeClr val="lt1"/>
              </a:buClr>
              <a:buSzPts val="1050"/>
              <a:buNone/>
              <a:defRPr sz="1050" b="0" i="0">
                <a:solidFill>
                  <a:schemeClr val="lt1"/>
                </a:solidFill>
                <a:latin typeface="Host Grotesk"/>
                <a:ea typeface="Host Grotesk"/>
                <a:cs typeface="Host Grotesk"/>
                <a:sym typeface="Host Grotesk"/>
              </a:defRPr>
            </a:lvl1pPr>
            <a:lvl2pPr marL="914400" lvl="1" indent="-228600" algn="l">
              <a:lnSpc>
                <a:spcPct val="90000"/>
              </a:lnSpc>
              <a:spcBef>
                <a:spcPts val="500"/>
              </a:spcBef>
              <a:spcAft>
                <a:spcPts val="0"/>
              </a:spcAft>
              <a:buClr>
                <a:schemeClr val="accent1"/>
              </a:buClr>
              <a:buSzPts val="1200"/>
              <a:buNone/>
              <a:defRPr sz="1200">
                <a:solidFill>
                  <a:schemeClr val="accent1"/>
                </a:solidFill>
              </a:defRPr>
            </a:lvl2pPr>
            <a:lvl3pPr marL="1371600" lvl="2" indent="-228600" algn="l">
              <a:lnSpc>
                <a:spcPct val="90000"/>
              </a:lnSpc>
              <a:spcBef>
                <a:spcPts val="500"/>
              </a:spcBef>
              <a:spcAft>
                <a:spcPts val="0"/>
              </a:spcAft>
              <a:buClr>
                <a:schemeClr val="accent1"/>
              </a:buClr>
              <a:buSzPts val="1100"/>
              <a:buNone/>
              <a:defRPr sz="1100">
                <a:solidFill>
                  <a:schemeClr val="accent1"/>
                </a:solidFill>
              </a:defRPr>
            </a:lvl3pPr>
            <a:lvl4pPr marL="1828800" lvl="3" indent="-228600" algn="l">
              <a:lnSpc>
                <a:spcPct val="90000"/>
              </a:lnSpc>
              <a:spcBef>
                <a:spcPts val="500"/>
              </a:spcBef>
              <a:spcAft>
                <a:spcPts val="0"/>
              </a:spcAft>
              <a:buClr>
                <a:schemeClr val="accent1"/>
              </a:buClr>
              <a:buSzPts val="1050"/>
              <a:buNone/>
              <a:defRPr sz="1050">
                <a:solidFill>
                  <a:schemeClr val="accent1"/>
                </a:solidFill>
              </a:defRPr>
            </a:lvl4pPr>
            <a:lvl5pPr marL="2286000" lvl="4" indent="-228600" algn="l">
              <a:lnSpc>
                <a:spcPct val="90000"/>
              </a:lnSpc>
              <a:spcBef>
                <a:spcPts val="500"/>
              </a:spcBef>
              <a:spcAft>
                <a:spcPts val="0"/>
              </a:spcAft>
              <a:buClr>
                <a:schemeClr val="accent1"/>
              </a:buClr>
              <a:buSzPts val="1050"/>
              <a:buNone/>
              <a:defRPr sz="1050">
                <a:solidFill>
                  <a:schemeClr val="accen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16"/>
          <p:cNvSpPr txBox="1">
            <a:spLocks noGrp="1"/>
          </p:cNvSpPr>
          <p:nvPr>
            <p:ph type="body" idx="2"/>
          </p:nvPr>
        </p:nvSpPr>
        <p:spPr>
          <a:xfrm>
            <a:off x="3957604" y="2878469"/>
            <a:ext cx="2944901" cy="68334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00"/>
              <a:buFont typeface="Arial"/>
              <a:buNone/>
              <a:defRPr sz="1200" b="1" i="0">
                <a:solidFill>
                  <a:schemeClr val="lt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16"/>
          <p:cNvSpPr txBox="1">
            <a:spLocks noGrp="1"/>
          </p:cNvSpPr>
          <p:nvPr>
            <p:ph type="body" idx="3"/>
          </p:nvPr>
        </p:nvSpPr>
        <p:spPr>
          <a:xfrm>
            <a:off x="3957604" y="1631595"/>
            <a:ext cx="2944901" cy="68334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00"/>
              <a:buFont typeface="Arial"/>
              <a:buNone/>
              <a:defRPr sz="1200" b="1" i="0">
                <a:solidFill>
                  <a:schemeClr val="lt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 name="Google Shape;127;p16"/>
          <p:cNvSpPr txBox="1">
            <a:spLocks noGrp="1"/>
          </p:cNvSpPr>
          <p:nvPr>
            <p:ph type="body" idx="4"/>
          </p:nvPr>
        </p:nvSpPr>
        <p:spPr>
          <a:xfrm>
            <a:off x="495280" y="1631595"/>
            <a:ext cx="2944901" cy="68334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00"/>
              <a:buFont typeface="Arial"/>
              <a:buNone/>
              <a:defRPr sz="1200" b="1" i="0">
                <a:solidFill>
                  <a:schemeClr val="lt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16"/>
          <p:cNvSpPr txBox="1">
            <a:spLocks noGrp="1"/>
          </p:cNvSpPr>
          <p:nvPr>
            <p:ph type="body" idx="5"/>
          </p:nvPr>
        </p:nvSpPr>
        <p:spPr>
          <a:xfrm>
            <a:off x="492704" y="2878469"/>
            <a:ext cx="2944901" cy="68334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00"/>
              <a:buFont typeface="Arial"/>
              <a:buNone/>
              <a:defRPr sz="1200" b="1" i="0">
                <a:solidFill>
                  <a:schemeClr val="lt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16"/>
          <p:cNvSpPr txBox="1">
            <a:spLocks noGrp="1"/>
          </p:cNvSpPr>
          <p:nvPr>
            <p:ph type="body" idx="6"/>
          </p:nvPr>
        </p:nvSpPr>
        <p:spPr>
          <a:xfrm>
            <a:off x="3957604" y="4122470"/>
            <a:ext cx="2944901" cy="68334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00"/>
              <a:buFont typeface="Arial"/>
              <a:buNone/>
              <a:defRPr sz="1200" b="1" i="0">
                <a:solidFill>
                  <a:schemeClr val="lt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16"/>
          <p:cNvSpPr txBox="1">
            <a:spLocks noGrp="1"/>
          </p:cNvSpPr>
          <p:nvPr>
            <p:ph type="body" idx="7"/>
          </p:nvPr>
        </p:nvSpPr>
        <p:spPr>
          <a:xfrm>
            <a:off x="492704" y="4122470"/>
            <a:ext cx="2944901" cy="68334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00"/>
              <a:buFont typeface="Arial"/>
              <a:buNone/>
              <a:defRPr sz="1200" b="1" i="0">
                <a:solidFill>
                  <a:schemeClr val="lt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16"/>
          <p:cNvSpPr txBox="1">
            <a:spLocks noGrp="1"/>
          </p:cNvSpPr>
          <p:nvPr>
            <p:ph type="body" idx="8"/>
          </p:nvPr>
        </p:nvSpPr>
        <p:spPr>
          <a:xfrm>
            <a:off x="492704" y="5360961"/>
            <a:ext cx="2944901" cy="68334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00"/>
              <a:buFont typeface="Arial"/>
              <a:buNone/>
              <a:defRPr sz="1200" b="1" i="0">
                <a:solidFill>
                  <a:schemeClr val="lt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 name="Google Shape;132;p16"/>
          <p:cNvSpPr txBox="1">
            <a:spLocks noGrp="1"/>
          </p:cNvSpPr>
          <p:nvPr>
            <p:ph type="body" idx="9"/>
          </p:nvPr>
        </p:nvSpPr>
        <p:spPr>
          <a:xfrm>
            <a:off x="492704" y="997540"/>
            <a:ext cx="3695701" cy="222047"/>
          </a:xfrm>
          <a:prstGeom prst="rect">
            <a:avLst/>
          </a:prstGeom>
          <a:noFill/>
          <a:ln>
            <a:noFill/>
          </a:ln>
        </p:spPr>
        <p:txBody>
          <a:bodyPr spcFirstLastPara="1" wrap="square" lIns="0" tIns="0" rIns="0" bIns="0" anchor="t" anchorCtr="0">
            <a:noAutofit/>
          </a:bodyPr>
          <a:lstStyle>
            <a:lvl1pPr marL="457200" lvl="0" indent="-228600" algn="l">
              <a:lnSpc>
                <a:spcPct val="101428"/>
              </a:lnSpc>
              <a:spcBef>
                <a:spcPts val="0"/>
              </a:spcBef>
              <a:spcAft>
                <a:spcPts val="0"/>
              </a:spcAft>
              <a:buClr>
                <a:schemeClr val="lt1"/>
              </a:buClr>
              <a:buSzPts val="1400"/>
              <a:buFont typeface="Arial"/>
              <a:buNone/>
              <a:defRPr sz="1400" b="1" i="0">
                <a:solidFill>
                  <a:schemeClr val="lt1"/>
                </a:solidFill>
                <a:latin typeface="Host Grotesk"/>
                <a:ea typeface="Host Grotesk"/>
                <a:cs typeface="Host Grotesk"/>
                <a:sym typeface="Host Grotesk"/>
              </a:defRPr>
            </a:lvl1pPr>
            <a:lvl2pPr marL="914400" lvl="1"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2pPr>
            <a:lvl3pPr marL="1371600" lvl="2"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3pPr>
            <a:lvl4pPr marL="1828800" lvl="3"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4pPr>
            <a:lvl5pPr marL="2286000" lvl="4"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618">
          <p15:clr>
            <a:srgbClr val="FBAE40"/>
          </p15:clr>
        </p15:guide>
        <p15:guide id="2" pos="3976">
          <p15:clr>
            <a:srgbClr val="FBAE40"/>
          </p15:clr>
        </p15:guide>
        <p15:guide id="3" pos="268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1_Four subtitle and image">
  <p:cSld name="11_Four subtitle and image">
    <p:spTree>
      <p:nvGrpSpPr>
        <p:cNvPr id="1" name="Shape 133"/>
        <p:cNvGrpSpPr/>
        <p:nvPr/>
      </p:nvGrpSpPr>
      <p:grpSpPr>
        <a:xfrm>
          <a:off x="0" y="0"/>
          <a:ext cx="0" cy="0"/>
          <a:chOff x="0" y="0"/>
          <a:chExt cx="0" cy="0"/>
        </a:xfrm>
      </p:grpSpPr>
      <p:sp>
        <p:nvSpPr>
          <p:cNvPr id="134" name="Google Shape;134;p17"/>
          <p:cNvSpPr txBox="1">
            <a:spLocks noGrp="1"/>
          </p:cNvSpPr>
          <p:nvPr>
            <p:ph type="body" idx="1"/>
          </p:nvPr>
        </p:nvSpPr>
        <p:spPr>
          <a:xfrm>
            <a:off x="469900" y="428717"/>
            <a:ext cx="3297426" cy="239111"/>
          </a:xfrm>
          <a:prstGeom prst="rect">
            <a:avLst/>
          </a:prstGeom>
          <a:noFill/>
          <a:ln>
            <a:noFill/>
          </a:ln>
        </p:spPr>
        <p:txBody>
          <a:bodyPr spcFirstLastPara="1" wrap="square" lIns="0" tIns="0" rIns="0" bIns="0" anchor="t" anchorCtr="0">
            <a:noAutofit/>
          </a:bodyPr>
          <a:lstStyle>
            <a:lvl1pPr marL="457200" lvl="0" indent="-228600" algn="l">
              <a:lnSpc>
                <a:spcPct val="160000"/>
              </a:lnSpc>
              <a:spcBef>
                <a:spcPts val="0"/>
              </a:spcBef>
              <a:spcAft>
                <a:spcPts val="0"/>
              </a:spcAft>
              <a:buClr>
                <a:schemeClr val="dk2"/>
              </a:buClr>
              <a:buSzPts val="1050"/>
              <a:buNone/>
              <a:defRPr sz="1050" b="0" i="0">
                <a:solidFill>
                  <a:schemeClr val="dk2"/>
                </a:solidFill>
                <a:latin typeface="Host Grotesk"/>
                <a:ea typeface="Host Grotesk"/>
                <a:cs typeface="Host Grotesk"/>
                <a:sym typeface="Host Grotesk"/>
              </a:defRPr>
            </a:lvl1pPr>
            <a:lvl2pPr marL="914400" lvl="1" indent="-228600" algn="l">
              <a:lnSpc>
                <a:spcPct val="90000"/>
              </a:lnSpc>
              <a:spcBef>
                <a:spcPts val="500"/>
              </a:spcBef>
              <a:spcAft>
                <a:spcPts val="0"/>
              </a:spcAft>
              <a:buClr>
                <a:schemeClr val="accent1"/>
              </a:buClr>
              <a:buSzPts val="1200"/>
              <a:buNone/>
              <a:defRPr sz="1200">
                <a:solidFill>
                  <a:schemeClr val="accent1"/>
                </a:solidFill>
              </a:defRPr>
            </a:lvl2pPr>
            <a:lvl3pPr marL="1371600" lvl="2" indent="-228600" algn="l">
              <a:lnSpc>
                <a:spcPct val="90000"/>
              </a:lnSpc>
              <a:spcBef>
                <a:spcPts val="500"/>
              </a:spcBef>
              <a:spcAft>
                <a:spcPts val="0"/>
              </a:spcAft>
              <a:buClr>
                <a:schemeClr val="accent1"/>
              </a:buClr>
              <a:buSzPts val="1100"/>
              <a:buNone/>
              <a:defRPr sz="1100">
                <a:solidFill>
                  <a:schemeClr val="accent1"/>
                </a:solidFill>
              </a:defRPr>
            </a:lvl3pPr>
            <a:lvl4pPr marL="1828800" lvl="3" indent="-228600" algn="l">
              <a:lnSpc>
                <a:spcPct val="90000"/>
              </a:lnSpc>
              <a:spcBef>
                <a:spcPts val="500"/>
              </a:spcBef>
              <a:spcAft>
                <a:spcPts val="0"/>
              </a:spcAft>
              <a:buClr>
                <a:schemeClr val="accent1"/>
              </a:buClr>
              <a:buSzPts val="1050"/>
              <a:buNone/>
              <a:defRPr sz="1050">
                <a:solidFill>
                  <a:schemeClr val="accent1"/>
                </a:solidFill>
              </a:defRPr>
            </a:lvl4pPr>
            <a:lvl5pPr marL="2286000" lvl="4" indent="-228600" algn="l">
              <a:lnSpc>
                <a:spcPct val="90000"/>
              </a:lnSpc>
              <a:spcBef>
                <a:spcPts val="500"/>
              </a:spcBef>
              <a:spcAft>
                <a:spcPts val="0"/>
              </a:spcAft>
              <a:buClr>
                <a:schemeClr val="accent1"/>
              </a:buClr>
              <a:buSzPts val="1050"/>
              <a:buNone/>
              <a:defRPr sz="1050">
                <a:solidFill>
                  <a:schemeClr val="accen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5" name="Google Shape;135;p17"/>
          <p:cNvSpPr txBox="1">
            <a:spLocks noGrp="1"/>
          </p:cNvSpPr>
          <p:nvPr>
            <p:ph type="body" idx="2"/>
          </p:nvPr>
        </p:nvSpPr>
        <p:spPr>
          <a:xfrm>
            <a:off x="469899" y="997540"/>
            <a:ext cx="3695701" cy="222047"/>
          </a:xfrm>
          <a:prstGeom prst="rect">
            <a:avLst/>
          </a:prstGeom>
          <a:noFill/>
          <a:ln>
            <a:noFill/>
          </a:ln>
        </p:spPr>
        <p:txBody>
          <a:bodyPr spcFirstLastPara="1" wrap="square" lIns="0" tIns="0" rIns="0" bIns="0" anchor="t" anchorCtr="0">
            <a:noAutofit/>
          </a:bodyPr>
          <a:lstStyle>
            <a:lvl1pPr marL="457200" lvl="0" indent="-228600" algn="l">
              <a:lnSpc>
                <a:spcPct val="101428"/>
              </a:lnSpc>
              <a:spcBef>
                <a:spcPts val="0"/>
              </a:spcBef>
              <a:spcAft>
                <a:spcPts val="0"/>
              </a:spcAft>
              <a:buClr>
                <a:schemeClr val="accent1"/>
              </a:buClr>
              <a:buSzPts val="1400"/>
              <a:buFont typeface="Arial"/>
              <a:buNone/>
              <a:defRPr sz="1400" b="1" i="0">
                <a:solidFill>
                  <a:schemeClr val="accent1"/>
                </a:solidFill>
                <a:latin typeface="Host Grotesk"/>
                <a:ea typeface="Host Grotesk"/>
                <a:cs typeface="Host Grotesk"/>
                <a:sym typeface="Host Grotesk"/>
              </a:defRPr>
            </a:lvl1pPr>
            <a:lvl2pPr marL="914400" lvl="1"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2pPr>
            <a:lvl3pPr marL="1371600" lvl="2"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3pPr>
            <a:lvl4pPr marL="1828800" lvl="3"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4pPr>
            <a:lvl5pPr marL="2286000" lvl="4"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6" name="Google Shape;136;p17"/>
          <p:cNvSpPr txBox="1">
            <a:spLocks noGrp="1"/>
          </p:cNvSpPr>
          <p:nvPr>
            <p:ph type="body" idx="3"/>
          </p:nvPr>
        </p:nvSpPr>
        <p:spPr>
          <a:xfrm>
            <a:off x="499195" y="1829217"/>
            <a:ext cx="2097198" cy="683345"/>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050"/>
              <a:buFont typeface="Arial"/>
              <a:buNone/>
              <a:defRPr sz="1050" b="0" i="0">
                <a:solidFill>
                  <a:schemeClr val="dk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17"/>
          <p:cNvSpPr txBox="1">
            <a:spLocks noGrp="1"/>
          </p:cNvSpPr>
          <p:nvPr>
            <p:ph type="body" idx="4"/>
          </p:nvPr>
        </p:nvSpPr>
        <p:spPr>
          <a:xfrm>
            <a:off x="479425" y="2655117"/>
            <a:ext cx="2115432" cy="512239"/>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1000"/>
              </a:spcBef>
              <a:spcAft>
                <a:spcPts val="0"/>
              </a:spcAft>
              <a:buClr>
                <a:schemeClr val="accent4"/>
              </a:buClr>
              <a:buSzPts val="1200"/>
              <a:buNone/>
              <a:defRPr sz="1200">
                <a:solidFill>
                  <a:schemeClr val="accent4"/>
                </a:solidFill>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8" name="Google Shape;138;p17"/>
          <p:cNvGrpSpPr/>
          <p:nvPr/>
        </p:nvGrpSpPr>
        <p:grpSpPr>
          <a:xfrm rot="10800000">
            <a:off x="481977" y="3246083"/>
            <a:ext cx="9116760" cy="444562"/>
            <a:chOff x="797560" y="3642235"/>
            <a:chExt cx="9116760" cy="699404"/>
          </a:xfrm>
        </p:grpSpPr>
        <p:cxnSp>
          <p:nvCxnSpPr>
            <p:cNvPr id="139" name="Google Shape;139;p17"/>
            <p:cNvCxnSpPr/>
            <p:nvPr/>
          </p:nvCxnSpPr>
          <p:spPr>
            <a:xfrm rot="10800000">
              <a:off x="3083100" y="3642235"/>
              <a:ext cx="0" cy="699404"/>
            </a:xfrm>
            <a:prstGeom prst="straightConnector1">
              <a:avLst/>
            </a:prstGeom>
            <a:noFill/>
            <a:ln w="9525" cap="flat" cmpd="sng">
              <a:solidFill>
                <a:schemeClr val="accent4"/>
              </a:solidFill>
              <a:prstDash val="solid"/>
              <a:miter lim="800000"/>
              <a:headEnd type="none" w="sm" len="sm"/>
              <a:tailEnd type="none" w="sm" len="sm"/>
            </a:ln>
          </p:spPr>
        </p:cxnSp>
        <p:cxnSp>
          <p:nvCxnSpPr>
            <p:cNvPr id="140" name="Google Shape;140;p17"/>
            <p:cNvCxnSpPr/>
            <p:nvPr/>
          </p:nvCxnSpPr>
          <p:spPr>
            <a:xfrm rot="10800000">
              <a:off x="797560" y="3642235"/>
              <a:ext cx="0" cy="699404"/>
            </a:xfrm>
            <a:prstGeom prst="straightConnector1">
              <a:avLst/>
            </a:prstGeom>
            <a:noFill/>
            <a:ln w="9525" cap="flat" cmpd="sng">
              <a:solidFill>
                <a:schemeClr val="accent4"/>
              </a:solidFill>
              <a:prstDash val="solid"/>
              <a:miter lim="800000"/>
              <a:headEnd type="none" w="sm" len="sm"/>
              <a:tailEnd type="none" w="sm" len="sm"/>
            </a:ln>
          </p:spPr>
        </p:cxnSp>
        <p:cxnSp>
          <p:nvCxnSpPr>
            <p:cNvPr id="141" name="Google Shape;141;p17"/>
            <p:cNvCxnSpPr/>
            <p:nvPr/>
          </p:nvCxnSpPr>
          <p:spPr>
            <a:xfrm rot="10800000">
              <a:off x="5343240" y="3642235"/>
              <a:ext cx="0" cy="699404"/>
            </a:xfrm>
            <a:prstGeom prst="straightConnector1">
              <a:avLst/>
            </a:prstGeom>
            <a:noFill/>
            <a:ln w="9525" cap="flat" cmpd="sng">
              <a:solidFill>
                <a:schemeClr val="accent4"/>
              </a:solidFill>
              <a:prstDash val="solid"/>
              <a:miter lim="800000"/>
              <a:headEnd type="none" w="sm" len="sm"/>
              <a:tailEnd type="none" w="sm" len="sm"/>
            </a:ln>
          </p:spPr>
        </p:cxnSp>
        <p:cxnSp>
          <p:nvCxnSpPr>
            <p:cNvPr id="142" name="Google Shape;142;p17"/>
            <p:cNvCxnSpPr/>
            <p:nvPr/>
          </p:nvCxnSpPr>
          <p:spPr>
            <a:xfrm rot="10800000">
              <a:off x="7628780" y="3642235"/>
              <a:ext cx="0" cy="699404"/>
            </a:xfrm>
            <a:prstGeom prst="straightConnector1">
              <a:avLst/>
            </a:prstGeom>
            <a:noFill/>
            <a:ln w="9525" cap="flat" cmpd="sng">
              <a:solidFill>
                <a:schemeClr val="accent4"/>
              </a:solidFill>
              <a:prstDash val="solid"/>
              <a:miter lim="800000"/>
              <a:headEnd type="none" w="sm" len="sm"/>
              <a:tailEnd type="none" w="sm" len="sm"/>
            </a:ln>
          </p:spPr>
        </p:cxnSp>
        <p:cxnSp>
          <p:nvCxnSpPr>
            <p:cNvPr id="143" name="Google Shape;143;p17"/>
            <p:cNvCxnSpPr/>
            <p:nvPr/>
          </p:nvCxnSpPr>
          <p:spPr>
            <a:xfrm rot="10800000">
              <a:off x="9914320" y="3642235"/>
              <a:ext cx="0" cy="699404"/>
            </a:xfrm>
            <a:prstGeom prst="straightConnector1">
              <a:avLst/>
            </a:prstGeom>
            <a:noFill/>
            <a:ln w="9525" cap="flat" cmpd="sng">
              <a:solidFill>
                <a:schemeClr val="accent4"/>
              </a:solidFill>
              <a:prstDash val="solid"/>
              <a:miter lim="800000"/>
              <a:headEnd type="none" w="sm" len="sm"/>
              <a:tailEnd type="none" w="sm" len="sm"/>
            </a:ln>
          </p:spPr>
        </p:cxnSp>
      </p:grpSp>
      <p:cxnSp>
        <p:nvCxnSpPr>
          <p:cNvPr id="144" name="Google Shape;144;p17"/>
          <p:cNvCxnSpPr/>
          <p:nvPr/>
        </p:nvCxnSpPr>
        <p:spPr>
          <a:xfrm>
            <a:off x="0" y="3921259"/>
            <a:ext cx="12192000" cy="0"/>
          </a:xfrm>
          <a:prstGeom prst="straightConnector1">
            <a:avLst/>
          </a:prstGeom>
          <a:noFill/>
          <a:ln w="9525" cap="flat" cmpd="sng">
            <a:solidFill>
              <a:schemeClr val="accent4"/>
            </a:solidFill>
            <a:prstDash val="solid"/>
            <a:miter lim="800000"/>
            <a:headEnd type="none" w="sm" len="sm"/>
            <a:tailEnd type="none" w="sm" len="sm"/>
          </a:ln>
        </p:spPr>
      </p:cxnSp>
      <p:sp>
        <p:nvSpPr>
          <p:cNvPr id="145" name="Google Shape;145;p17"/>
          <p:cNvSpPr/>
          <p:nvPr/>
        </p:nvSpPr>
        <p:spPr>
          <a:xfrm>
            <a:off x="499197" y="3776987"/>
            <a:ext cx="821603" cy="316333"/>
          </a:xfrm>
          <a:prstGeom prst="rect">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100" b="0" i="0" u="none" strike="noStrike" cap="none">
                <a:solidFill>
                  <a:schemeClr val="accent4"/>
                </a:solidFill>
                <a:latin typeface="Host Grotesk"/>
                <a:ea typeface="Host Grotesk"/>
                <a:cs typeface="Host Grotesk"/>
                <a:sym typeface="Host Grotesk"/>
              </a:rPr>
              <a:t>01</a:t>
            </a:r>
            <a:endParaRPr/>
          </a:p>
        </p:txBody>
      </p:sp>
      <p:sp>
        <p:nvSpPr>
          <p:cNvPr id="146" name="Google Shape;146;p17"/>
          <p:cNvSpPr/>
          <p:nvPr/>
        </p:nvSpPr>
        <p:spPr>
          <a:xfrm>
            <a:off x="1636190" y="3776987"/>
            <a:ext cx="821603" cy="316333"/>
          </a:xfrm>
          <a:prstGeom prst="rect">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100" b="0" i="0" u="none" strike="noStrike" cap="none">
                <a:solidFill>
                  <a:schemeClr val="accent4"/>
                </a:solidFill>
                <a:latin typeface="Host Grotesk"/>
                <a:ea typeface="Host Grotesk"/>
                <a:cs typeface="Host Grotesk"/>
                <a:sym typeface="Host Grotesk"/>
              </a:rPr>
              <a:t>02</a:t>
            </a:r>
            <a:endParaRPr/>
          </a:p>
        </p:txBody>
      </p:sp>
      <p:sp>
        <p:nvSpPr>
          <p:cNvPr id="147" name="Google Shape;147;p17"/>
          <p:cNvSpPr/>
          <p:nvPr/>
        </p:nvSpPr>
        <p:spPr>
          <a:xfrm>
            <a:off x="2773183" y="3776987"/>
            <a:ext cx="821603" cy="316333"/>
          </a:xfrm>
          <a:prstGeom prst="rect">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100" b="0" i="0" u="none" strike="noStrike" cap="none">
                <a:solidFill>
                  <a:schemeClr val="accent4"/>
                </a:solidFill>
                <a:latin typeface="Host Grotesk"/>
                <a:ea typeface="Host Grotesk"/>
                <a:cs typeface="Host Grotesk"/>
                <a:sym typeface="Host Grotesk"/>
              </a:rPr>
              <a:t>03</a:t>
            </a:r>
            <a:endParaRPr/>
          </a:p>
        </p:txBody>
      </p:sp>
      <p:sp>
        <p:nvSpPr>
          <p:cNvPr id="148" name="Google Shape;148;p17"/>
          <p:cNvSpPr/>
          <p:nvPr/>
        </p:nvSpPr>
        <p:spPr>
          <a:xfrm>
            <a:off x="3910176" y="3776987"/>
            <a:ext cx="821603" cy="316333"/>
          </a:xfrm>
          <a:prstGeom prst="rect">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100" b="0" i="0" u="none" strike="noStrike" cap="none">
                <a:solidFill>
                  <a:schemeClr val="accent4"/>
                </a:solidFill>
                <a:latin typeface="Host Grotesk"/>
                <a:ea typeface="Host Grotesk"/>
                <a:cs typeface="Host Grotesk"/>
                <a:sym typeface="Host Grotesk"/>
              </a:rPr>
              <a:t>04</a:t>
            </a:r>
            <a:endParaRPr/>
          </a:p>
        </p:txBody>
      </p:sp>
      <p:sp>
        <p:nvSpPr>
          <p:cNvPr id="149" name="Google Shape;149;p17"/>
          <p:cNvSpPr/>
          <p:nvPr/>
        </p:nvSpPr>
        <p:spPr>
          <a:xfrm>
            <a:off x="5047169" y="3776987"/>
            <a:ext cx="821603" cy="316333"/>
          </a:xfrm>
          <a:prstGeom prst="rect">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100" b="0" i="0" u="none" strike="noStrike" cap="none">
                <a:solidFill>
                  <a:schemeClr val="accent4"/>
                </a:solidFill>
                <a:latin typeface="Host Grotesk"/>
                <a:ea typeface="Host Grotesk"/>
                <a:cs typeface="Host Grotesk"/>
                <a:sym typeface="Host Grotesk"/>
              </a:rPr>
              <a:t>05</a:t>
            </a:r>
            <a:endParaRPr/>
          </a:p>
        </p:txBody>
      </p:sp>
      <p:sp>
        <p:nvSpPr>
          <p:cNvPr id="150" name="Google Shape;150;p17"/>
          <p:cNvSpPr/>
          <p:nvPr/>
        </p:nvSpPr>
        <p:spPr>
          <a:xfrm>
            <a:off x="6184162" y="3776987"/>
            <a:ext cx="821603" cy="316333"/>
          </a:xfrm>
          <a:prstGeom prst="rect">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100" b="0" i="0" u="none" strike="noStrike" cap="none">
                <a:solidFill>
                  <a:schemeClr val="accent4"/>
                </a:solidFill>
                <a:latin typeface="Host Grotesk"/>
                <a:ea typeface="Host Grotesk"/>
                <a:cs typeface="Host Grotesk"/>
                <a:sym typeface="Host Grotesk"/>
              </a:rPr>
              <a:t>06</a:t>
            </a:r>
            <a:endParaRPr/>
          </a:p>
        </p:txBody>
      </p:sp>
      <p:sp>
        <p:nvSpPr>
          <p:cNvPr id="151" name="Google Shape;151;p17"/>
          <p:cNvSpPr/>
          <p:nvPr/>
        </p:nvSpPr>
        <p:spPr>
          <a:xfrm>
            <a:off x="7321155" y="3776987"/>
            <a:ext cx="821603" cy="316333"/>
          </a:xfrm>
          <a:prstGeom prst="rect">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100" b="0" i="0" u="none" strike="noStrike" cap="none">
                <a:solidFill>
                  <a:schemeClr val="accent4"/>
                </a:solidFill>
                <a:latin typeface="Host Grotesk"/>
                <a:ea typeface="Host Grotesk"/>
                <a:cs typeface="Host Grotesk"/>
                <a:sym typeface="Host Grotesk"/>
              </a:rPr>
              <a:t>07</a:t>
            </a:r>
            <a:endParaRPr/>
          </a:p>
        </p:txBody>
      </p:sp>
      <p:sp>
        <p:nvSpPr>
          <p:cNvPr id="152" name="Google Shape;152;p17"/>
          <p:cNvSpPr/>
          <p:nvPr/>
        </p:nvSpPr>
        <p:spPr>
          <a:xfrm>
            <a:off x="8458148" y="3776987"/>
            <a:ext cx="821603" cy="316333"/>
          </a:xfrm>
          <a:prstGeom prst="rect">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100" b="0" i="0" u="none" strike="noStrike" cap="none">
                <a:solidFill>
                  <a:schemeClr val="accent4"/>
                </a:solidFill>
                <a:latin typeface="Host Grotesk"/>
                <a:ea typeface="Host Grotesk"/>
                <a:cs typeface="Host Grotesk"/>
                <a:sym typeface="Host Grotesk"/>
              </a:rPr>
              <a:t>08</a:t>
            </a:r>
            <a:endParaRPr/>
          </a:p>
        </p:txBody>
      </p:sp>
      <p:sp>
        <p:nvSpPr>
          <p:cNvPr id="153" name="Google Shape;153;p17"/>
          <p:cNvSpPr/>
          <p:nvPr/>
        </p:nvSpPr>
        <p:spPr>
          <a:xfrm>
            <a:off x="9595143" y="3776987"/>
            <a:ext cx="821603" cy="316333"/>
          </a:xfrm>
          <a:prstGeom prst="rect">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100" b="0" i="0" u="none" strike="noStrike" cap="none">
                <a:solidFill>
                  <a:schemeClr val="accent4"/>
                </a:solidFill>
                <a:latin typeface="Host Grotesk"/>
                <a:ea typeface="Host Grotesk"/>
                <a:cs typeface="Host Grotesk"/>
                <a:sym typeface="Host Grotesk"/>
              </a:rPr>
              <a:t>09</a:t>
            </a:r>
            <a:endParaRPr/>
          </a:p>
        </p:txBody>
      </p:sp>
      <p:sp>
        <p:nvSpPr>
          <p:cNvPr id="154" name="Google Shape;154;p17"/>
          <p:cNvSpPr txBox="1">
            <a:spLocks noGrp="1"/>
          </p:cNvSpPr>
          <p:nvPr>
            <p:ph type="body" idx="5"/>
          </p:nvPr>
        </p:nvSpPr>
        <p:spPr>
          <a:xfrm>
            <a:off x="2810595" y="1829217"/>
            <a:ext cx="2097198" cy="683345"/>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050"/>
              <a:buFont typeface="Arial"/>
              <a:buNone/>
              <a:defRPr sz="1050" b="0" i="0">
                <a:solidFill>
                  <a:schemeClr val="dk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17"/>
          <p:cNvSpPr txBox="1">
            <a:spLocks noGrp="1"/>
          </p:cNvSpPr>
          <p:nvPr>
            <p:ph type="body" idx="6"/>
          </p:nvPr>
        </p:nvSpPr>
        <p:spPr>
          <a:xfrm>
            <a:off x="2790825" y="2655117"/>
            <a:ext cx="2115432" cy="512239"/>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1000"/>
              </a:spcBef>
              <a:spcAft>
                <a:spcPts val="0"/>
              </a:spcAft>
              <a:buClr>
                <a:schemeClr val="accent4"/>
              </a:buClr>
              <a:buSzPts val="1200"/>
              <a:buNone/>
              <a:defRPr sz="1200">
                <a:solidFill>
                  <a:schemeClr val="accent4"/>
                </a:solidFill>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17"/>
          <p:cNvSpPr txBox="1">
            <a:spLocks noGrp="1"/>
          </p:cNvSpPr>
          <p:nvPr>
            <p:ph type="body" idx="7"/>
          </p:nvPr>
        </p:nvSpPr>
        <p:spPr>
          <a:xfrm>
            <a:off x="5071195" y="1829217"/>
            <a:ext cx="2097198" cy="683345"/>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050"/>
              <a:buFont typeface="Arial"/>
              <a:buNone/>
              <a:defRPr sz="1050" b="0" i="0">
                <a:solidFill>
                  <a:schemeClr val="dk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 name="Google Shape;157;p17"/>
          <p:cNvSpPr txBox="1">
            <a:spLocks noGrp="1"/>
          </p:cNvSpPr>
          <p:nvPr>
            <p:ph type="body" idx="8"/>
          </p:nvPr>
        </p:nvSpPr>
        <p:spPr>
          <a:xfrm>
            <a:off x="5051425" y="2655117"/>
            <a:ext cx="2115432" cy="512239"/>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1000"/>
              </a:spcBef>
              <a:spcAft>
                <a:spcPts val="0"/>
              </a:spcAft>
              <a:buClr>
                <a:schemeClr val="accent4"/>
              </a:buClr>
              <a:buSzPts val="1200"/>
              <a:buNone/>
              <a:defRPr sz="1200">
                <a:solidFill>
                  <a:schemeClr val="accent4"/>
                </a:solidFill>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17"/>
          <p:cNvSpPr txBox="1">
            <a:spLocks noGrp="1"/>
          </p:cNvSpPr>
          <p:nvPr>
            <p:ph type="body" idx="9"/>
          </p:nvPr>
        </p:nvSpPr>
        <p:spPr>
          <a:xfrm>
            <a:off x="7395295" y="1829217"/>
            <a:ext cx="2097198" cy="683345"/>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050"/>
              <a:buFont typeface="Arial"/>
              <a:buNone/>
              <a:defRPr sz="1050" b="0" i="0">
                <a:solidFill>
                  <a:schemeClr val="dk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17"/>
          <p:cNvSpPr txBox="1">
            <a:spLocks noGrp="1"/>
          </p:cNvSpPr>
          <p:nvPr>
            <p:ph type="body" idx="13"/>
          </p:nvPr>
        </p:nvSpPr>
        <p:spPr>
          <a:xfrm>
            <a:off x="7375525" y="2655117"/>
            <a:ext cx="2115432" cy="512239"/>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1000"/>
              </a:spcBef>
              <a:spcAft>
                <a:spcPts val="0"/>
              </a:spcAft>
              <a:buClr>
                <a:schemeClr val="accent4"/>
              </a:buClr>
              <a:buSzPts val="1200"/>
              <a:buNone/>
              <a:defRPr sz="1200">
                <a:solidFill>
                  <a:schemeClr val="accent4"/>
                </a:solidFill>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 name="Google Shape;160;p17"/>
          <p:cNvSpPr txBox="1">
            <a:spLocks noGrp="1"/>
          </p:cNvSpPr>
          <p:nvPr>
            <p:ph type="body" idx="14"/>
          </p:nvPr>
        </p:nvSpPr>
        <p:spPr>
          <a:xfrm>
            <a:off x="9681295" y="1829217"/>
            <a:ext cx="2097198" cy="683345"/>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050"/>
              <a:buFont typeface="Arial"/>
              <a:buNone/>
              <a:defRPr sz="1050" b="0" i="0">
                <a:solidFill>
                  <a:schemeClr val="dk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 name="Google Shape;161;p17"/>
          <p:cNvSpPr txBox="1">
            <a:spLocks noGrp="1"/>
          </p:cNvSpPr>
          <p:nvPr>
            <p:ph type="body" idx="15"/>
          </p:nvPr>
        </p:nvSpPr>
        <p:spPr>
          <a:xfrm>
            <a:off x="9661525" y="2655117"/>
            <a:ext cx="2115432" cy="512239"/>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1000"/>
              </a:spcBef>
              <a:spcAft>
                <a:spcPts val="0"/>
              </a:spcAft>
              <a:buClr>
                <a:schemeClr val="accent4"/>
              </a:buClr>
              <a:buSzPts val="1200"/>
              <a:buNone/>
              <a:defRPr sz="1200">
                <a:solidFill>
                  <a:schemeClr val="accent4"/>
                </a:solidFill>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2" name="Google Shape;162;p17"/>
          <p:cNvSpPr txBox="1">
            <a:spLocks noGrp="1"/>
          </p:cNvSpPr>
          <p:nvPr>
            <p:ph type="body" idx="16"/>
          </p:nvPr>
        </p:nvSpPr>
        <p:spPr>
          <a:xfrm>
            <a:off x="1636751" y="4699817"/>
            <a:ext cx="2115432" cy="512239"/>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1000"/>
              </a:spcBef>
              <a:spcAft>
                <a:spcPts val="0"/>
              </a:spcAft>
              <a:buClr>
                <a:schemeClr val="accent4"/>
              </a:buClr>
              <a:buSzPts val="1200"/>
              <a:buNone/>
              <a:defRPr sz="1200">
                <a:solidFill>
                  <a:schemeClr val="accent4"/>
                </a:solidFill>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 name="Google Shape;163;p17"/>
          <p:cNvSpPr txBox="1">
            <a:spLocks noGrp="1"/>
          </p:cNvSpPr>
          <p:nvPr>
            <p:ph type="body" idx="17"/>
          </p:nvPr>
        </p:nvSpPr>
        <p:spPr>
          <a:xfrm>
            <a:off x="1618421" y="5372517"/>
            <a:ext cx="2097198" cy="68334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050"/>
              <a:buFont typeface="Arial"/>
              <a:buNone/>
              <a:defRPr sz="1050" b="0" i="0">
                <a:solidFill>
                  <a:schemeClr val="dk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4" name="Google Shape;164;p17"/>
          <p:cNvSpPr txBox="1">
            <a:spLocks noGrp="1"/>
          </p:cNvSpPr>
          <p:nvPr>
            <p:ph type="body" idx="18"/>
          </p:nvPr>
        </p:nvSpPr>
        <p:spPr>
          <a:xfrm>
            <a:off x="3934820" y="4699817"/>
            <a:ext cx="2115432" cy="512239"/>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1000"/>
              </a:spcBef>
              <a:spcAft>
                <a:spcPts val="0"/>
              </a:spcAft>
              <a:buClr>
                <a:schemeClr val="accent4"/>
              </a:buClr>
              <a:buSzPts val="1200"/>
              <a:buNone/>
              <a:defRPr sz="1200">
                <a:solidFill>
                  <a:schemeClr val="accent4"/>
                </a:solidFill>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5" name="Google Shape;165;p17"/>
          <p:cNvSpPr txBox="1">
            <a:spLocks noGrp="1"/>
          </p:cNvSpPr>
          <p:nvPr>
            <p:ph type="body" idx="19"/>
          </p:nvPr>
        </p:nvSpPr>
        <p:spPr>
          <a:xfrm>
            <a:off x="3916490" y="5372517"/>
            <a:ext cx="2097198" cy="68334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050"/>
              <a:buFont typeface="Arial"/>
              <a:buNone/>
              <a:defRPr sz="1050" b="0" i="0">
                <a:solidFill>
                  <a:schemeClr val="dk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6" name="Google Shape;166;p17"/>
          <p:cNvSpPr txBox="1">
            <a:spLocks noGrp="1"/>
          </p:cNvSpPr>
          <p:nvPr>
            <p:ph type="body" idx="20"/>
          </p:nvPr>
        </p:nvSpPr>
        <p:spPr>
          <a:xfrm>
            <a:off x="6196643" y="4699817"/>
            <a:ext cx="2115432" cy="512239"/>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1000"/>
              </a:spcBef>
              <a:spcAft>
                <a:spcPts val="0"/>
              </a:spcAft>
              <a:buClr>
                <a:schemeClr val="accent4"/>
              </a:buClr>
              <a:buSzPts val="1200"/>
              <a:buNone/>
              <a:defRPr sz="1200">
                <a:solidFill>
                  <a:schemeClr val="accent4"/>
                </a:solidFill>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7" name="Google Shape;167;p17"/>
          <p:cNvSpPr txBox="1">
            <a:spLocks noGrp="1"/>
          </p:cNvSpPr>
          <p:nvPr>
            <p:ph type="body" idx="21"/>
          </p:nvPr>
        </p:nvSpPr>
        <p:spPr>
          <a:xfrm>
            <a:off x="6178313" y="5372517"/>
            <a:ext cx="2097198" cy="68334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050"/>
              <a:buFont typeface="Arial"/>
              <a:buNone/>
              <a:defRPr sz="1050" b="0" i="0">
                <a:solidFill>
                  <a:schemeClr val="dk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8" name="Google Shape;168;p17"/>
          <p:cNvSpPr txBox="1">
            <a:spLocks noGrp="1"/>
          </p:cNvSpPr>
          <p:nvPr>
            <p:ph type="body" idx="22"/>
          </p:nvPr>
        </p:nvSpPr>
        <p:spPr>
          <a:xfrm>
            <a:off x="8458148" y="4699817"/>
            <a:ext cx="2115432" cy="512239"/>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1000"/>
              </a:spcBef>
              <a:spcAft>
                <a:spcPts val="0"/>
              </a:spcAft>
              <a:buClr>
                <a:schemeClr val="accent4"/>
              </a:buClr>
              <a:buSzPts val="1200"/>
              <a:buNone/>
              <a:defRPr sz="1200">
                <a:solidFill>
                  <a:schemeClr val="accent4"/>
                </a:solidFill>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9" name="Google Shape;169;p17"/>
          <p:cNvSpPr txBox="1">
            <a:spLocks noGrp="1"/>
          </p:cNvSpPr>
          <p:nvPr>
            <p:ph type="body" idx="23"/>
          </p:nvPr>
        </p:nvSpPr>
        <p:spPr>
          <a:xfrm>
            <a:off x="8439818" y="5372517"/>
            <a:ext cx="2097198" cy="68334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050"/>
              <a:buFont typeface="Arial"/>
              <a:buNone/>
              <a:defRPr sz="1050" b="0" i="0">
                <a:solidFill>
                  <a:schemeClr val="dk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70" name="Google Shape;170;p17"/>
          <p:cNvGrpSpPr/>
          <p:nvPr/>
        </p:nvGrpSpPr>
        <p:grpSpPr>
          <a:xfrm rot="10800000">
            <a:off x="1636190" y="4211283"/>
            <a:ext cx="6831220" cy="444562"/>
            <a:chOff x="3083100" y="3642235"/>
            <a:chExt cx="6831220" cy="699404"/>
          </a:xfrm>
        </p:grpSpPr>
        <p:cxnSp>
          <p:nvCxnSpPr>
            <p:cNvPr id="171" name="Google Shape;171;p17"/>
            <p:cNvCxnSpPr/>
            <p:nvPr/>
          </p:nvCxnSpPr>
          <p:spPr>
            <a:xfrm rot="10800000">
              <a:off x="3083100" y="3642235"/>
              <a:ext cx="0" cy="699404"/>
            </a:xfrm>
            <a:prstGeom prst="straightConnector1">
              <a:avLst/>
            </a:prstGeom>
            <a:noFill/>
            <a:ln w="9525" cap="flat" cmpd="sng">
              <a:solidFill>
                <a:schemeClr val="accent4"/>
              </a:solidFill>
              <a:prstDash val="solid"/>
              <a:miter lim="800000"/>
              <a:headEnd type="none" w="sm" len="sm"/>
              <a:tailEnd type="none" w="sm" len="sm"/>
            </a:ln>
          </p:spPr>
        </p:cxnSp>
        <p:cxnSp>
          <p:nvCxnSpPr>
            <p:cNvPr id="172" name="Google Shape;172;p17"/>
            <p:cNvCxnSpPr/>
            <p:nvPr/>
          </p:nvCxnSpPr>
          <p:spPr>
            <a:xfrm rot="10800000">
              <a:off x="5368640" y="3642235"/>
              <a:ext cx="0" cy="699404"/>
            </a:xfrm>
            <a:prstGeom prst="straightConnector1">
              <a:avLst/>
            </a:prstGeom>
            <a:noFill/>
            <a:ln w="9525" cap="flat" cmpd="sng">
              <a:solidFill>
                <a:schemeClr val="accent4"/>
              </a:solidFill>
              <a:prstDash val="solid"/>
              <a:miter lim="800000"/>
              <a:headEnd type="none" w="sm" len="sm"/>
              <a:tailEnd type="none" w="sm" len="sm"/>
            </a:ln>
          </p:spPr>
        </p:cxnSp>
        <p:cxnSp>
          <p:nvCxnSpPr>
            <p:cNvPr id="173" name="Google Shape;173;p17"/>
            <p:cNvCxnSpPr/>
            <p:nvPr/>
          </p:nvCxnSpPr>
          <p:spPr>
            <a:xfrm rot="10800000">
              <a:off x="7641480" y="3642235"/>
              <a:ext cx="0" cy="699404"/>
            </a:xfrm>
            <a:prstGeom prst="straightConnector1">
              <a:avLst/>
            </a:prstGeom>
            <a:noFill/>
            <a:ln w="9525" cap="flat" cmpd="sng">
              <a:solidFill>
                <a:schemeClr val="accent4"/>
              </a:solidFill>
              <a:prstDash val="solid"/>
              <a:miter lim="800000"/>
              <a:headEnd type="none" w="sm" len="sm"/>
              <a:tailEnd type="none" w="sm" len="sm"/>
            </a:ln>
          </p:spPr>
        </p:cxnSp>
        <p:cxnSp>
          <p:nvCxnSpPr>
            <p:cNvPr id="174" name="Google Shape;174;p17"/>
            <p:cNvCxnSpPr/>
            <p:nvPr/>
          </p:nvCxnSpPr>
          <p:spPr>
            <a:xfrm rot="10800000">
              <a:off x="9914320" y="3642235"/>
              <a:ext cx="0" cy="699404"/>
            </a:xfrm>
            <a:prstGeom prst="straightConnector1">
              <a:avLst/>
            </a:prstGeom>
            <a:noFill/>
            <a:ln w="9525" cap="flat" cmpd="sng">
              <a:solidFill>
                <a:schemeClr val="accent4"/>
              </a:solidFill>
              <a:prstDash val="solid"/>
              <a:miter lim="800000"/>
              <a:headEnd type="none" w="sm" len="sm"/>
              <a:tailEnd type="none" w="sm" len="sm"/>
            </a:ln>
          </p:spPr>
        </p:cxnSp>
      </p:grpSp>
    </p:spTree>
  </p:cSld>
  <p:clrMapOvr>
    <a:masterClrMapping/>
  </p:clrMapOvr>
  <p:extLst>
    <p:ext uri="{DCECCB84-F9BA-43D5-87BE-67443E8EF086}">
      <p15:sldGuideLst xmlns:p15="http://schemas.microsoft.com/office/powerpoint/2012/main">
        <p15:guide id="1" orient="horz" pos="618">
          <p15:clr>
            <a:srgbClr val="FBAE40"/>
          </p15:clr>
        </p15:guide>
        <p15:guide id="2" pos="2615">
          <p15:clr>
            <a:srgbClr val="FBAE40"/>
          </p15:clr>
        </p15:guide>
        <p15:guide id="3" pos="268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
          <p:cNvSpPr txBox="1">
            <a:spLocks noGrp="1"/>
          </p:cNvSpPr>
          <p:nvPr>
            <p:ph type="title"/>
          </p:nvPr>
        </p:nvSpPr>
        <p:spPr>
          <a:xfrm>
            <a:off x="479425" y="365126"/>
            <a:ext cx="10515600" cy="1325563"/>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4400"/>
              <a:buFont typeface="Host Grotesk Light"/>
              <a:buNone/>
              <a:defRPr sz="4400" b="0" i="0" u="none" strike="noStrike" cap="none">
                <a:solidFill>
                  <a:schemeClr val="dk1"/>
                </a:solidFill>
                <a:latin typeface="Host Grotesk Light"/>
                <a:ea typeface="Host Grotesk Light"/>
                <a:cs typeface="Host Grotesk Light"/>
                <a:sym typeface="Host Grotesk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7"/>
          <p:cNvSpPr txBox="1">
            <a:spLocks noGrp="1"/>
          </p:cNvSpPr>
          <p:nvPr>
            <p:ph type="body" idx="1"/>
          </p:nvPr>
        </p:nvSpPr>
        <p:spPr>
          <a:xfrm>
            <a:off x="479425" y="1825625"/>
            <a:ext cx="10515600" cy="4351338"/>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Host Grotesk Light"/>
                <a:ea typeface="Host Grotesk Light"/>
                <a:cs typeface="Host Grotesk Light"/>
                <a:sym typeface="Host Grotesk Light"/>
              </a:defRPr>
            </a:lvl1pPr>
            <a:lvl2pPr marL="914400" marR="0" lvl="1"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Host Grotesk Light"/>
                <a:ea typeface="Host Grotesk Light"/>
                <a:cs typeface="Host Grotesk Light"/>
                <a:sym typeface="Host Grotesk Light"/>
              </a:defRPr>
            </a:lvl2pPr>
            <a:lvl3pPr marL="1371600" marR="0" lvl="2"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Host Grotesk Light"/>
                <a:ea typeface="Host Grotesk Light"/>
                <a:cs typeface="Host Grotesk Light"/>
                <a:sym typeface="Host Grotesk Light"/>
              </a:defRPr>
            </a:lvl3pPr>
            <a:lvl4pPr marL="1828800" marR="0" lvl="3"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Host Grotesk Light"/>
                <a:ea typeface="Host Grotesk Light"/>
                <a:cs typeface="Host Grotesk Light"/>
                <a:sym typeface="Host Grotesk Light"/>
              </a:defRPr>
            </a:lvl4pPr>
            <a:lvl5pPr marL="2286000" marR="0" lvl="4"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Host Grotesk Light"/>
                <a:ea typeface="Host Grotesk Light"/>
                <a:cs typeface="Host Grotesk Light"/>
                <a:sym typeface="Host Grotesk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 id="2147483657" r:id="rId7"/>
    <p:sldLayoutId id="2147483658"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02">
          <p15:clr>
            <a:srgbClr val="F26B43"/>
          </p15:clr>
        </p15:guide>
        <p15:guide id="2" pos="737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78"/>
        <p:cNvGrpSpPr/>
        <p:nvPr/>
      </p:nvGrpSpPr>
      <p:grpSpPr>
        <a:xfrm>
          <a:off x="0" y="0"/>
          <a:ext cx="0" cy="0"/>
          <a:chOff x="0" y="0"/>
          <a:chExt cx="0" cy="0"/>
        </a:xfrm>
      </p:grpSpPr>
      <p:pic>
        <p:nvPicPr>
          <p:cNvPr id="179" name="Google Shape;179;p1" descr="A person and person sitting at a table&#10;&#10;AI-generated content may be incorrect."/>
          <p:cNvPicPr preferRelativeResize="0">
            <a:picLocks noGrp="1"/>
          </p:cNvPicPr>
          <p:nvPr>
            <p:ph type="pic" idx="2"/>
          </p:nvPr>
        </p:nvPicPr>
        <p:blipFill rotWithShape="1">
          <a:blip r:embed="rId3"/>
          <a:srcRect l="3125" r="3125"/>
          <a:stretch/>
        </p:blipFill>
        <p:spPr>
          <a:xfrm>
            <a:off x="0" y="0"/>
            <a:ext cx="12192000" cy="6858000"/>
          </a:xfrm>
          <a:prstGeom prst="rect">
            <a:avLst/>
          </a:prstGeom>
          <a:noFill/>
          <a:ln>
            <a:noFill/>
          </a:ln>
        </p:spPr>
      </p:pic>
      <p:sp>
        <p:nvSpPr>
          <p:cNvPr id="180" name="Google Shape;180;p1"/>
          <p:cNvSpPr/>
          <p:nvPr/>
        </p:nvSpPr>
        <p:spPr>
          <a:xfrm>
            <a:off x="0" y="2167"/>
            <a:ext cx="12193586" cy="6858301"/>
          </a:xfrm>
          <a:prstGeom prst="rect">
            <a:avLst/>
          </a:prstGeom>
          <a:gradFill>
            <a:gsLst>
              <a:gs pos="0">
                <a:srgbClr val="000000">
                  <a:alpha val="92549"/>
                </a:srgbClr>
              </a:gs>
              <a:gs pos="100000">
                <a:srgbClr val="000000">
                  <a:alpha val="784"/>
                </a:srgbClr>
              </a:gs>
            </a:gsLst>
            <a:lin ang="135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81" name="Google Shape;181;p1"/>
          <p:cNvSpPr txBox="1">
            <a:spLocks noGrp="1"/>
          </p:cNvSpPr>
          <p:nvPr>
            <p:ph type="title"/>
          </p:nvPr>
        </p:nvSpPr>
        <p:spPr>
          <a:xfrm>
            <a:off x="772720" y="1232771"/>
            <a:ext cx="3940250" cy="1970023"/>
          </a:xfrm>
          <a:prstGeom prst="rect">
            <a:avLst/>
          </a:prstGeom>
          <a:noFill/>
          <a:ln>
            <a:noFill/>
          </a:ln>
        </p:spPr>
        <p:txBody>
          <a:bodyPr spcFirstLastPara="1" wrap="square" lIns="0" tIns="0" rIns="0" bIns="0" anchor="ctr" anchorCtr="0">
            <a:noAutofit/>
          </a:bodyPr>
          <a:lstStyle/>
          <a:p>
            <a:pPr lvl="0"/>
            <a:r>
              <a:rPr lang="en-GB" dirty="0">
                <a:latin typeface="Host Grotesk"/>
                <a:ea typeface="Host Grotesk"/>
                <a:cs typeface="Host Grotesk"/>
                <a:sym typeface="Host Grotesk"/>
              </a:rPr>
              <a:t>HARDWARE MAINTENANCE SUPPORT SERVICE</a:t>
            </a:r>
            <a:endParaRPr b="0" dirty="0"/>
          </a:p>
        </p:txBody>
      </p:sp>
      <p:sp>
        <p:nvSpPr>
          <p:cNvPr id="182" name="Google Shape;182;p1"/>
          <p:cNvSpPr txBox="1">
            <a:spLocks noGrp="1"/>
          </p:cNvSpPr>
          <p:nvPr>
            <p:ph type="body" idx="1"/>
          </p:nvPr>
        </p:nvSpPr>
        <p:spPr>
          <a:xfrm>
            <a:off x="469900" y="428717"/>
            <a:ext cx="3842982" cy="239111"/>
          </a:xfrm>
          <a:prstGeom prst="rect">
            <a:avLst/>
          </a:prstGeom>
          <a:noFill/>
          <a:ln>
            <a:noFill/>
          </a:ln>
        </p:spPr>
        <p:txBody>
          <a:bodyPr spcFirstLastPara="1" wrap="square" lIns="0" tIns="0" rIns="0" bIns="0" anchor="t" anchorCtr="0">
            <a:noAutofit/>
          </a:bodyPr>
          <a:lstStyle/>
          <a:p>
            <a:pPr marL="0" lvl="0" indent="0" algn="l" rtl="0">
              <a:lnSpc>
                <a:spcPct val="168000"/>
              </a:lnSpc>
              <a:spcBef>
                <a:spcPts val="0"/>
              </a:spcBef>
              <a:spcAft>
                <a:spcPts val="0"/>
              </a:spcAft>
              <a:buClr>
                <a:schemeClr val="lt1"/>
              </a:buClr>
              <a:buSzPts val="1000"/>
              <a:buNone/>
            </a:pPr>
            <a:r>
              <a:rPr lang="en-GB" dirty="0"/>
              <a:t>DATASHEET</a:t>
            </a:r>
            <a:endParaRPr dirty="0"/>
          </a:p>
        </p:txBody>
      </p:sp>
      <p:pic>
        <p:nvPicPr>
          <p:cNvPr id="183" name="Google Shape;183;p1"/>
          <p:cNvPicPr preferRelativeResize="0"/>
          <p:nvPr/>
        </p:nvPicPr>
        <p:blipFill rotWithShape="1">
          <a:blip r:embed="rId4">
            <a:alphaModFix/>
          </a:blip>
          <a:srcRect/>
          <a:stretch/>
        </p:blipFill>
        <p:spPr>
          <a:xfrm>
            <a:off x="479425" y="1202728"/>
            <a:ext cx="133127" cy="1934786"/>
          </a:xfrm>
          <a:prstGeom prst="rect">
            <a:avLst/>
          </a:prstGeom>
          <a:noFill/>
          <a:ln>
            <a:noFill/>
          </a:ln>
        </p:spPr>
      </p:pic>
      <p:pic>
        <p:nvPicPr>
          <p:cNvPr id="184" name="Google Shape;184;p1"/>
          <p:cNvPicPr preferRelativeResize="0"/>
          <p:nvPr/>
        </p:nvPicPr>
        <p:blipFill rotWithShape="1">
          <a:blip r:embed="rId5">
            <a:alphaModFix/>
          </a:blip>
          <a:srcRect/>
          <a:stretch/>
        </p:blipFill>
        <p:spPr>
          <a:xfrm>
            <a:off x="469900" y="6039443"/>
            <a:ext cx="1422400" cy="374057"/>
          </a:xfrm>
          <a:prstGeom prst="rect">
            <a:avLst/>
          </a:prstGeom>
          <a:noFill/>
          <a:ln>
            <a:noFill/>
          </a:ln>
        </p:spPr>
      </p:pic>
      <p:pic>
        <p:nvPicPr>
          <p:cNvPr id="185" name="Google Shape;185;p1"/>
          <p:cNvPicPr preferRelativeResize="0"/>
          <p:nvPr/>
        </p:nvPicPr>
        <p:blipFill rotWithShape="1">
          <a:blip r:embed="rId4">
            <a:alphaModFix/>
          </a:blip>
          <a:srcRect/>
          <a:stretch/>
        </p:blipFill>
        <p:spPr>
          <a:xfrm rot="10800000">
            <a:off x="4646407" y="1250389"/>
            <a:ext cx="133127" cy="193478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p2" descr="A city skyline with cranes and buildings&#10;&#10;AI-generated content may be incorrect."/>
          <p:cNvPicPr preferRelativeResize="0">
            <a:picLocks noGrp="1"/>
          </p:cNvPicPr>
          <p:nvPr>
            <p:ph type="pic" idx="3"/>
          </p:nvPr>
        </p:nvPicPr>
        <p:blipFill rotWithShape="1">
          <a:blip r:embed="rId3"/>
          <a:srcRect l="27799" r="27799"/>
          <a:stretch/>
        </p:blipFill>
        <p:spPr>
          <a:xfrm>
            <a:off x="6778627" y="0"/>
            <a:ext cx="5413373" cy="6858000"/>
          </a:xfrm>
          <a:prstGeom prst="rect">
            <a:avLst/>
          </a:prstGeom>
          <a:solidFill>
            <a:schemeClr val="accent2"/>
          </a:solidFill>
          <a:ln>
            <a:noFill/>
          </a:ln>
        </p:spPr>
      </p:pic>
      <p:sp>
        <p:nvSpPr>
          <p:cNvPr id="192" name="Google Shape;192;p2"/>
          <p:cNvSpPr txBox="1">
            <a:spLocks noGrp="1"/>
          </p:cNvSpPr>
          <p:nvPr>
            <p:ph type="body" idx="1"/>
          </p:nvPr>
        </p:nvSpPr>
        <p:spPr>
          <a:xfrm>
            <a:off x="469899" y="997540"/>
            <a:ext cx="3695701" cy="222047"/>
          </a:xfrm>
          <a:prstGeom prst="rect">
            <a:avLst/>
          </a:prstGeom>
          <a:noFill/>
          <a:ln>
            <a:noFill/>
          </a:ln>
        </p:spPr>
        <p:txBody>
          <a:bodyPr spcFirstLastPara="1" wrap="square" lIns="0" tIns="0" rIns="0" bIns="0" anchor="t" anchorCtr="0">
            <a:noAutofit/>
          </a:bodyPr>
          <a:lstStyle/>
          <a:p>
            <a:pPr marL="0" lvl="0" indent="0" algn="l" rtl="0">
              <a:lnSpc>
                <a:spcPct val="101428"/>
              </a:lnSpc>
              <a:spcBef>
                <a:spcPts val="0"/>
              </a:spcBef>
              <a:spcAft>
                <a:spcPts val="0"/>
              </a:spcAft>
              <a:buClr>
                <a:schemeClr val="accent1"/>
              </a:buClr>
              <a:buSzPts val="1400"/>
              <a:buFont typeface="Arial"/>
              <a:buNone/>
            </a:pPr>
            <a:r>
              <a:rPr lang="en-GB" dirty="0"/>
              <a:t>INTRODUCTION </a:t>
            </a:r>
            <a:endParaRPr dirty="0"/>
          </a:p>
        </p:txBody>
      </p:sp>
      <p:sp>
        <p:nvSpPr>
          <p:cNvPr id="193" name="Google Shape;193;p2"/>
          <p:cNvSpPr txBox="1">
            <a:spLocks noGrp="1"/>
          </p:cNvSpPr>
          <p:nvPr>
            <p:ph type="body" idx="2"/>
          </p:nvPr>
        </p:nvSpPr>
        <p:spPr>
          <a:xfrm>
            <a:off x="469899" y="428625"/>
            <a:ext cx="3681413" cy="239713"/>
          </a:xfrm>
          <a:prstGeom prst="rect">
            <a:avLst/>
          </a:prstGeom>
          <a:noFill/>
          <a:ln>
            <a:noFill/>
          </a:ln>
        </p:spPr>
        <p:txBody>
          <a:bodyPr spcFirstLastPara="1" wrap="square" lIns="0" tIns="0" rIns="0" bIns="0" anchor="t" anchorCtr="0">
            <a:noAutofit/>
          </a:bodyPr>
          <a:lstStyle/>
          <a:p>
            <a:pPr marL="0" lvl="0" indent="0">
              <a:lnSpc>
                <a:spcPct val="168000"/>
              </a:lnSpc>
              <a:buSzPts val="1000"/>
            </a:pPr>
            <a:r>
              <a:rPr lang="en-GB" dirty="0"/>
              <a:t>HARDWARE MAINTENANCE SUPPORT SERVICE</a:t>
            </a:r>
            <a:endParaRPr dirty="0"/>
          </a:p>
        </p:txBody>
      </p:sp>
      <p:sp>
        <p:nvSpPr>
          <p:cNvPr id="194" name="Google Shape;194;p2"/>
          <p:cNvSpPr txBox="1">
            <a:spLocks noGrp="1"/>
          </p:cNvSpPr>
          <p:nvPr>
            <p:ph type="body" idx="4"/>
          </p:nvPr>
        </p:nvSpPr>
        <p:spPr>
          <a:xfrm>
            <a:off x="469899" y="1426064"/>
            <a:ext cx="5699680" cy="4627563"/>
          </a:xfrm>
          <a:prstGeom prst="rect">
            <a:avLst/>
          </a:prstGeom>
          <a:noFill/>
          <a:ln>
            <a:noFill/>
          </a:ln>
        </p:spPr>
        <p:txBody>
          <a:bodyPr spcFirstLastPara="1" wrap="square" lIns="0" tIns="0" rIns="0" bIns="0" anchor="t" anchorCtr="0">
            <a:noAutofit/>
          </a:bodyPr>
          <a:lstStyle/>
          <a:p>
            <a:pPr marL="0" indent="0"/>
            <a:r>
              <a:rPr lang="en-GB" dirty="0"/>
              <a:t>Extend the life of your critical hardware and reduce maintenance costs with Cybit and Cameo’s Hardware Maintenance Support Services.</a:t>
            </a:r>
          </a:p>
          <a:p>
            <a:pPr marL="0" indent="0"/>
            <a:endParaRPr lang="en-GB" dirty="0"/>
          </a:p>
          <a:p>
            <a:pPr marL="0" indent="0"/>
            <a:r>
              <a:rPr lang="en-GB" b="1" dirty="0"/>
              <a:t>Overview</a:t>
            </a:r>
            <a:endParaRPr lang="en-GB" dirty="0"/>
          </a:p>
          <a:p>
            <a:pPr marL="0" indent="0"/>
            <a:r>
              <a:rPr lang="en-GB" dirty="0"/>
              <a:t>Cybit, in partnership with Cameo, offers comprehensive Hardware Maintenance Support services designed to extend the life of your mission-critical hardware, including servers, storage, networking, and UPS systems. </a:t>
            </a:r>
          </a:p>
          <a:p>
            <a:pPr marL="0" indent="0"/>
            <a:r>
              <a:rPr lang="en-GB" dirty="0"/>
              <a:t>This partnership delivers cost-effective solutions with competitive SLAs, providing a superior alternative to OEM maintenance. With Cybit and Cameo, you gain access to expert support, rapid response times, and comprehensive asset lifecycle management, ensuring your hardware infrastructure operates efficiently and reliably.</a:t>
            </a:r>
            <a:endParaRPr lang="en-GB"/>
          </a:p>
        </p:txBody>
      </p:sp>
      <p:sp>
        <p:nvSpPr>
          <p:cNvPr id="197" name="Google Shape;197;p2"/>
          <p:cNvSpPr txBox="1"/>
          <p:nvPr/>
        </p:nvSpPr>
        <p:spPr>
          <a:xfrm>
            <a:off x="7690186" y="1946638"/>
            <a:ext cx="1746940" cy="917575"/>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1200"/>
              <a:buFont typeface="Arial"/>
              <a:buNone/>
            </a:pPr>
            <a:endParaRPr sz="1200" b="0" i="0" u="none" strike="noStrike" cap="none">
              <a:solidFill>
                <a:schemeClr val="lt1"/>
              </a:solidFill>
              <a:latin typeface="Host Grotesk Light"/>
              <a:ea typeface="Host Grotesk Light"/>
              <a:cs typeface="Host Grotesk Light"/>
              <a:sym typeface="Host Grotesk Light"/>
            </a:endParaRPr>
          </a:p>
        </p:txBody>
      </p:sp>
      <p:sp>
        <p:nvSpPr>
          <p:cNvPr id="199" name="Google Shape;199;p2"/>
          <p:cNvSpPr/>
          <p:nvPr/>
        </p:nvSpPr>
        <p:spPr>
          <a:xfrm>
            <a:off x="0" y="6766633"/>
            <a:ext cx="12192000" cy="127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6" name="Google Shape;236;p4"/>
          <p:cNvSpPr/>
          <p:nvPr/>
        </p:nvSpPr>
        <p:spPr>
          <a:xfrm>
            <a:off x="0" y="0"/>
            <a:ext cx="12193585" cy="6858301"/>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37" name="Google Shape;237;p4"/>
          <p:cNvSpPr txBox="1">
            <a:spLocks noGrp="1"/>
          </p:cNvSpPr>
          <p:nvPr>
            <p:ph type="body" idx="1"/>
          </p:nvPr>
        </p:nvSpPr>
        <p:spPr>
          <a:xfrm>
            <a:off x="469899" y="445781"/>
            <a:ext cx="3695701" cy="222047"/>
          </a:xfrm>
          <a:prstGeom prst="rect">
            <a:avLst/>
          </a:prstGeom>
          <a:noFill/>
          <a:ln>
            <a:noFill/>
          </a:ln>
        </p:spPr>
        <p:txBody>
          <a:bodyPr spcFirstLastPara="1" wrap="square" lIns="0" tIns="0" rIns="0" bIns="0" anchor="t" anchorCtr="0">
            <a:noAutofit/>
          </a:bodyPr>
          <a:lstStyle/>
          <a:p>
            <a:pPr marL="0" lvl="0" indent="0">
              <a:lnSpc>
                <a:spcPct val="168000"/>
              </a:lnSpc>
              <a:buClr>
                <a:schemeClr val="dk2"/>
              </a:buClr>
              <a:buSzPts val="1000"/>
            </a:pPr>
            <a:r>
              <a:rPr lang="en-GB" dirty="0"/>
              <a:t>HARDWARE MAINTENANCE SUPPORT SERVICE</a:t>
            </a:r>
            <a:endParaRPr dirty="0"/>
          </a:p>
        </p:txBody>
      </p:sp>
      <p:sp>
        <p:nvSpPr>
          <p:cNvPr id="238" name="Google Shape;238;p4"/>
          <p:cNvSpPr txBox="1">
            <a:spLocks noGrp="1"/>
          </p:cNvSpPr>
          <p:nvPr>
            <p:ph type="body" idx="3"/>
          </p:nvPr>
        </p:nvSpPr>
        <p:spPr>
          <a:xfrm>
            <a:off x="3403354" y="2633427"/>
            <a:ext cx="2523206" cy="958402"/>
          </a:xfrm>
          <a:prstGeom prst="rect">
            <a:avLst/>
          </a:prstGeom>
          <a:noFill/>
          <a:ln>
            <a:noFill/>
          </a:ln>
        </p:spPr>
        <p:txBody>
          <a:bodyPr spcFirstLastPara="1" wrap="square" lIns="0" tIns="0" rIns="0" bIns="0" anchor="t" anchorCtr="0">
            <a:noAutofit/>
          </a:bodyPr>
          <a:lstStyle/>
          <a:p>
            <a:pPr marL="0" indent="0"/>
            <a:r>
              <a:rPr lang="en-GB" dirty="0">
                <a:latin typeface="Host Grotesk" panose="020B0504030402000203" charset="0"/>
              </a:rPr>
              <a:t>Comprehensive Asset Management: </a:t>
            </a:r>
            <a:r>
              <a:rPr lang="en-GB" b="0" dirty="0">
                <a:latin typeface="Host Grotesk" panose="020B0504030402000203" charset="0"/>
              </a:rPr>
              <a:t>Extend beyond repairs with end-to-end asset lifecycle management.</a:t>
            </a:r>
          </a:p>
          <a:p>
            <a:pPr marL="0" lvl="0" indent="0"/>
            <a:endParaRPr dirty="0"/>
          </a:p>
        </p:txBody>
      </p:sp>
      <p:sp>
        <p:nvSpPr>
          <p:cNvPr id="239" name="Google Shape;239;p4"/>
          <p:cNvSpPr txBox="1">
            <a:spLocks noGrp="1"/>
          </p:cNvSpPr>
          <p:nvPr>
            <p:ph type="body" idx="4"/>
          </p:nvPr>
        </p:nvSpPr>
        <p:spPr>
          <a:xfrm>
            <a:off x="3391792" y="1665368"/>
            <a:ext cx="2523206" cy="919781"/>
          </a:xfrm>
          <a:prstGeom prst="rect">
            <a:avLst/>
          </a:prstGeom>
          <a:noFill/>
          <a:ln>
            <a:noFill/>
          </a:ln>
        </p:spPr>
        <p:txBody>
          <a:bodyPr spcFirstLastPara="1" wrap="square" lIns="0" tIns="0" rIns="0" bIns="0" anchor="t" anchorCtr="0">
            <a:noAutofit/>
          </a:bodyPr>
          <a:lstStyle/>
          <a:p>
            <a:pPr marL="0" indent="0"/>
            <a:r>
              <a:rPr lang="en-GB" dirty="0">
                <a:latin typeface="Host Grotesk" panose="020B0504030402000203" charset="0"/>
              </a:rPr>
              <a:t>Extend Hardware Lifespan: </a:t>
            </a:r>
            <a:r>
              <a:rPr lang="en-GB" b="0" dirty="0">
                <a:latin typeface="Host Grotesk" panose="020B0504030402000203" charset="0"/>
              </a:rPr>
              <a:t>Maximise the value of your existing hardware investments.</a:t>
            </a:r>
          </a:p>
          <a:p>
            <a:pPr marL="0" lvl="0" indent="0"/>
            <a:endParaRPr dirty="0"/>
          </a:p>
        </p:txBody>
      </p:sp>
      <p:sp>
        <p:nvSpPr>
          <p:cNvPr id="240" name="Google Shape;240;p4"/>
          <p:cNvSpPr txBox="1">
            <a:spLocks noGrp="1"/>
          </p:cNvSpPr>
          <p:nvPr>
            <p:ph type="body" idx="5"/>
          </p:nvPr>
        </p:nvSpPr>
        <p:spPr>
          <a:xfrm>
            <a:off x="492704" y="1665368"/>
            <a:ext cx="2523206" cy="642229"/>
          </a:xfrm>
          <a:prstGeom prst="rect">
            <a:avLst/>
          </a:prstGeom>
          <a:noFill/>
          <a:ln>
            <a:noFill/>
          </a:ln>
        </p:spPr>
        <p:txBody>
          <a:bodyPr spcFirstLastPara="1" wrap="square" lIns="0" tIns="0" rIns="0" bIns="0" anchor="t" anchorCtr="0">
            <a:noAutofit/>
          </a:bodyPr>
          <a:lstStyle/>
          <a:p>
            <a:pPr marL="0" indent="0"/>
            <a:r>
              <a:rPr lang="en-GB" b="0" dirty="0">
                <a:latin typeface="Host Grotesk" panose="020B0504030402000203" charset="0"/>
              </a:rPr>
              <a:t>Reduce Costs: Save up to 60% on hardware maintenance compared to OEM contracts.</a:t>
            </a:r>
          </a:p>
          <a:p>
            <a:pPr marL="0" lvl="0" indent="0"/>
            <a:endParaRPr dirty="0"/>
          </a:p>
        </p:txBody>
      </p:sp>
      <p:sp>
        <p:nvSpPr>
          <p:cNvPr id="241" name="Google Shape;241;p4"/>
          <p:cNvSpPr txBox="1">
            <a:spLocks noGrp="1"/>
          </p:cNvSpPr>
          <p:nvPr>
            <p:ph type="body" idx="6"/>
          </p:nvPr>
        </p:nvSpPr>
        <p:spPr>
          <a:xfrm>
            <a:off x="503407" y="2634776"/>
            <a:ext cx="2523206" cy="881649"/>
          </a:xfrm>
          <a:prstGeom prst="rect">
            <a:avLst/>
          </a:prstGeom>
          <a:noFill/>
          <a:ln>
            <a:noFill/>
          </a:ln>
        </p:spPr>
        <p:txBody>
          <a:bodyPr spcFirstLastPara="1" wrap="square" lIns="0" tIns="0" rIns="0" bIns="0" anchor="t" anchorCtr="0">
            <a:noAutofit/>
          </a:bodyPr>
          <a:lstStyle/>
          <a:p>
            <a:pPr marL="0" indent="0"/>
            <a:r>
              <a:rPr lang="en-GB" dirty="0">
                <a:latin typeface="Host Grotesk" panose="020B0504030402000203" charset="0"/>
              </a:rPr>
              <a:t>Rapid Response: </a:t>
            </a:r>
            <a:r>
              <a:rPr lang="en-GB" b="0" dirty="0">
                <a:latin typeface="Host Grotesk" panose="020B0504030402000203" charset="0"/>
              </a:rPr>
              <a:t>Benefit from a 4-hour on-site response time across the UK Mainland.</a:t>
            </a:r>
          </a:p>
          <a:p>
            <a:pPr marL="0" lvl="0" indent="0"/>
            <a:endParaRPr dirty="0"/>
          </a:p>
        </p:txBody>
      </p:sp>
      <p:sp>
        <p:nvSpPr>
          <p:cNvPr id="245" name="Google Shape;245;p4"/>
          <p:cNvSpPr txBox="1">
            <a:spLocks noGrp="1"/>
          </p:cNvSpPr>
          <p:nvPr>
            <p:ph type="body" idx="13"/>
          </p:nvPr>
        </p:nvSpPr>
        <p:spPr>
          <a:xfrm>
            <a:off x="492704" y="997540"/>
            <a:ext cx="3695701" cy="222047"/>
          </a:xfrm>
          <a:prstGeom prst="rect">
            <a:avLst/>
          </a:prstGeom>
          <a:noFill/>
          <a:ln>
            <a:noFill/>
          </a:ln>
        </p:spPr>
        <p:txBody>
          <a:bodyPr spcFirstLastPara="1" wrap="square" lIns="0" tIns="0" rIns="0" bIns="0" anchor="t" anchorCtr="0">
            <a:noAutofit/>
          </a:bodyPr>
          <a:lstStyle/>
          <a:p>
            <a:pPr marL="0" lvl="0" indent="0" algn="l" rtl="0">
              <a:lnSpc>
                <a:spcPct val="101428"/>
              </a:lnSpc>
              <a:spcBef>
                <a:spcPts val="0"/>
              </a:spcBef>
              <a:spcAft>
                <a:spcPts val="0"/>
              </a:spcAft>
              <a:buClr>
                <a:schemeClr val="lt1"/>
              </a:buClr>
              <a:buSzPts val="1400"/>
              <a:buFont typeface="Arial"/>
              <a:buNone/>
            </a:pPr>
            <a:r>
              <a:rPr lang="en-GB" dirty="0"/>
              <a:t>KEY BENEFITS</a:t>
            </a:r>
            <a:endParaRPr dirty="0"/>
          </a:p>
        </p:txBody>
      </p:sp>
      <p:sp>
        <p:nvSpPr>
          <p:cNvPr id="248" name="Google Shape;248;p4"/>
          <p:cNvSpPr txBox="1">
            <a:spLocks noGrp="1"/>
          </p:cNvSpPr>
          <p:nvPr>
            <p:ph type="body" idx="16"/>
          </p:nvPr>
        </p:nvSpPr>
        <p:spPr>
          <a:xfrm>
            <a:off x="9189968" y="1665369"/>
            <a:ext cx="2523206" cy="919780"/>
          </a:xfrm>
          <a:prstGeom prst="rect">
            <a:avLst/>
          </a:prstGeom>
          <a:noFill/>
          <a:ln>
            <a:noFill/>
          </a:ln>
        </p:spPr>
        <p:txBody>
          <a:bodyPr spcFirstLastPara="1" wrap="square" lIns="0" tIns="0" rIns="0" bIns="0" anchor="t" anchorCtr="0">
            <a:noAutofit/>
          </a:bodyPr>
          <a:lstStyle/>
          <a:p>
            <a:pPr marL="0" indent="0"/>
            <a:r>
              <a:rPr lang="en-GB" dirty="0">
                <a:latin typeface="Host Grotesk" panose="020B0504030402000203" charset="0"/>
              </a:rPr>
              <a:t>24/7/365 Support: </a:t>
            </a:r>
            <a:r>
              <a:rPr lang="en-GB" b="0" dirty="0">
                <a:latin typeface="Host Grotesk" panose="020B0504030402000203" charset="0"/>
              </a:rPr>
              <a:t>Ensure continuous operation with round-the-clock service desk and partner support.</a:t>
            </a:r>
          </a:p>
          <a:p>
            <a:pPr marL="0" lvl="0" indent="0"/>
            <a:endParaRPr lang="en-GB" dirty="0">
              <a:latin typeface="Host Grotesk"/>
            </a:endParaRPr>
          </a:p>
        </p:txBody>
      </p:sp>
      <p:sp>
        <p:nvSpPr>
          <p:cNvPr id="249" name="Google Shape;249;p4"/>
          <p:cNvSpPr txBox="1">
            <a:spLocks noGrp="1"/>
          </p:cNvSpPr>
          <p:nvPr>
            <p:ph type="body" idx="17"/>
          </p:nvPr>
        </p:nvSpPr>
        <p:spPr>
          <a:xfrm>
            <a:off x="6290880" y="1665369"/>
            <a:ext cx="2523206" cy="792773"/>
          </a:xfrm>
          <a:prstGeom prst="rect">
            <a:avLst/>
          </a:prstGeom>
          <a:noFill/>
          <a:ln>
            <a:noFill/>
          </a:ln>
        </p:spPr>
        <p:txBody>
          <a:bodyPr spcFirstLastPara="1" wrap="square" lIns="0" tIns="0" rIns="0" bIns="0" anchor="t" anchorCtr="0">
            <a:noAutofit/>
          </a:bodyPr>
          <a:lstStyle/>
          <a:p>
            <a:pPr marL="0" indent="0"/>
            <a:r>
              <a:rPr lang="en-GB" dirty="0">
                <a:latin typeface="Host Grotesk" panose="020B0504030402000203" charset="0"/>
              </a:rPr>
              <a:t>Multi-Vendor Support: </a:t>
            </a:r>
            <a:r>
              <a:rPr lang="en-GB" b="0" dirty="0">
                <a:latin typeface="Host Grotesk" panose="020B0504030402000203" charset="0"/>
              </a:rPr>
              <a:t>Get comprehensive maintenance for server, storage, networking, and UPS systems from various vendors.</a:t>
            </a:r>
          </a:p>
          <a:p>
            <a:pPr marL="0" lvl="0" indent="0"/>
            <a:endParaRPr dirty="0"/>
          </a:p>
        </p:txBody>
      </p:sp>
      <p:cxnSp>
        <p:nvCxnSpPr>
          <p:cNvPr id="255" name="Google Shape;255;p4"/>
          <p:cNvCxnSpPr/>
          <p:nvPr/>
        </p:nvCxnSpPr>
        <p:spPr>
          <a:xfrm>
            <a:off x="491608" y="1523203"/>
            <a:ext cx="2389505" cy="0"/>
          </a:xfrm>
          <a:prstGeom prst="straightConnector1">
            <a:avLst/>
          </a:prstGeom>
          <a:noFill/>
          <a:ln w="9525" cap="flat" cmpd="sng">
            <a:solidFill>
              <a:schemeClr val="lt1"/>
            </a:solidFill>
            <a:prstDash val="solid"/>
            <a:miter lim="800000"/>
            <a:headEnd type="none" w="sm" len="sm"/>
            <a:tailEnd type="none" w="sm" len="sm"/>
          </a:ln>
        </p:spPr>
      </p:cxnSp>
      <p:cxnSp>
        <p:nvCxnSpPr>
          <p:cNvPr id="256" name="Google Shape;256;p4"/>
          <p:cNvCxnSpPr/>
          <p:nvPr/>
        </p:nvCxnSpPr>
        <p:spPr>
          <a:xfrm>
            <a:off x="3390075" y="1523203"/>
            <a:ext cx="2389505" cy="0"/>
          </a:xfrm>
          <a:prstGeom prst="straightConnector1">
            <a:avLst/>
          </a:prstGeom>
          <a:noFill/>
          <a:ln w="9525" cap="flat" cmpd="sng">
            <a:solidFill>
              <a:schemeClr val="lt1"/>
            </a:solidFill>
            <a:prstDash val="solid"/>
            <a:miter lim="800000"/>
            <a:headEnd type="none" w="sm" len="sm"/>
            <a:tailEnd type="none" w="sm" len="sm"/>
          </a:ln>
        </p:spPr>
      </p:cxnSp>
      <p:cxnSp>
        <p:nvCxnSpPr>
          <p:cNvPr id="257" name="Google Shape;257;p4"/>
          <p:cNvCxnSpPr/>
          <p:nvPr/>
        </p:nvCxnSpPr>
        <p:spPr>
          <a:xfrm>
            <a:off x="6309323" y="1523203"/>
            <a:ext cx="2389505" cy="0"/>
          </a:xfrm>
          <a:prstGeom prst="straightConnector1">
            <a:avLst/>
          </a:prstGeom>
          <a:noFill/>
          <a:ln w="9525" cap="flat" cmpd="sng">
            <a:solidFill>
              <a:schemeClr val="lt1"/>
            </a:solidFill>
            <a:prstDash val="solid"/>
            <a:miter lim="800000"/>
            <a:headEnd type="none" w="sm" len="sm"/>
            <a:tailEnd type="none" w="sm" len="sm"/>
          </a:ln>
        </p:spPr>
      </p:cxnSp>
      <p:cxnSp>
        <p:nvCxnSpPr>
          <p:cNvPr id="258" name="Google Shape;258;p4"/>
          <p:cNvCxnSpPr/>
          <p:nvPr/>
        </p:nvCxnSpPr>
        <p:spPr>
          <a:xfrm>
            <a:off x="9178253" y="1523203"/>
            <a:ext cx="2389505" cy="0"/>
          </a:xfrm>
          <a:prstGeom prst="straightConnector1">
            <a:avLst/>
          </a:prstGeom>
          <a:noFill/>
          <a:ln w="9525" cap="flat" cmpd="sng">
            <a:solidFill>
              <a:schemeClr val="lt1"/>
            </a:solidFill>
            <a:prstDash val="solid"/>
            <a:miter lim="800000"/>
            <a:headEnd type="none" w="sm" len="sm"/>
            <a:tailEnd type="none" w="sm" len="sm"/>
          </a:ln>
        </p:spPr>
      </p:cxnSp>
      <p:cxnSp>
        <p:nvCxnSpPr>
          <p:cNvPr id="259" name="Google Shape;259;p4"/>
          <p:cNvCxnSpPr/>
          <p:nvPr/>
        </p:nvCxnSpPr>
        <p:spPr>
          <a:xfrm>
            <a:off x="490127" y="2494549"/>
            <a:ext cx="2389505" cy="0"/>
          </a:xfrm>
          <a:prstGeom prst="straightConnector1">
            <a:avLst/>
          </a:prstGeom>
          <a:noFill/>
          <a:ln w="9525" cap="flat" cmpd="sng">
            <a:solidFill>
              <a:schemeClr val="lt1"/>
            </a:solidFill>
            <a:prstDash val="solid"/>
            <a:miter lim="800000"/>
            <a:headEnd type="none" w="sm" len="sm"/>
            <a:tailEnd type="none" w="sm" len="sm"/>
          </a:ln>
        </p:spPr>
      </p:cxnSp>
      <p:cxnSp>
        <p:nvCxnSpPr>
          <p:cNvPr id="260" name="Google Shape;260;p4"/>
          <p:cNvCxnSpPr/>
          <p:nvPr/>
        </p:nvCxnSpPr>
        <p:spPr>
          <a:xfrm>
            <a:off x="3403354" y="2494549"/>
            <a:ext cx="2389505" cy="0"/>
          </a:xfrm>
          <a:prstGeom prst="straightConnector1">
            <a:avLst/>
          </a:prstGeom>
          <a:noFill/>
          <a:ln w="9525" cap="flat" cmpd="sng">
            <a:solidFill>
              <a:schemeClr val="lt1"/>
            </a:solidFill>
            <a:prstDash val="solid"/>
            <a:miter lim="800000"/>
            <a:headEnd type="none" w="sm" len="sm"/>
            <a:tailEnd type="none" w="sm" len="sm"/>
          </a:ln>
        </p:spPr>
      </p:cxnSp>
      <p:cxnSp>
        <p:nvCxnSpPr>
          <p:cNvPr id="261" name="Google Shape;261;p4"/>
          <p:cNvCxnSpPr/>
          <p:nvPr/>
        </p:nvCxnSpPr>
        <p:spPr>
          <a:xfrm>
            <a:off x="6322602" y="2494549"/>
            <a:ext cx="2389505" cy="0"/>
          </a:xfrm>
          <a:prstGeom prst="straightConnector1">
            <a:avLst/>
          </a:prstGeom>
          <a:noFill/>
          <a:ln w="9525" cap="flat" cmpd="sng">
            <a:solidFill>
              <a:schemeClr val="lt1"/>
            </a:solidFill>
            <a:prstDash val="solid"/>
            <a:miter lim="800000"/>
            <a:headEnd type="none" w="sm" len="sm"/>
            <a:tailEnd type="none" w="sm" len="sm"/>
          </a:ln>
        </p:spPr>
      </p:cxnSp>
      <p:cxnSp>
        <p:nvCxnSpPr>
          <p:cNvPr id="262" name="Google Shape;262;p4"/>
          <p:cNvCxnSpPr/>
          <p:nvPr/>
        </p:nvCxnSpPr>
        <p:spPr>
          <a:xfrm>
            <a:off x="9191532" y="2494549"/>
            <a:ext cx="2389505" cy="0"/>
          </a:xfrm>
          <a:prstGeom prst="straightConnector1">
            <a:avLst/>
          </a:prstGeom>
          <a:noFill/>
          <a:ln w="9525" cap="flat" cmpd="sng">
            <a:solidFill>
              <a:schemeClr val="lt1"/>
            </a:solidFill>
            <a:prstDash val="solid"/>
            <a:miter lim="800000"/>
            <a:headEnd type="none" w="sm" len="sm"/>
            <a:tailEnd type="none" w="sm" len="sm"/>
          </a:ln>
        </p:spPr>
      </p:cxnSp>
      <p:cxnSp>
        <p:nvCxnSpPr>
          <p:cNvPr id="263" name="Google Shape;263;p4"/>
          <p:cNvCxnSpPr/>
          <p:nvPr/>
        </p:nvCxnSpPr>
        <p:spPr>
          <a:xfrm>
            <a:off x="503407" y="3509647"/>
            <a:ext cx="2389505" cy="0"/>
          </a:xfrm>
          <a:prstGeom prst="straightConnector1">
            <a:avLst/>
          </a:prstGeom>
          <a:noFill/>
          <a:ln w="9525" cap="flat" cmpd="sng">
            <a:solidFill>
              <a:schemeClr val="lt1"/>
            </a:solidFill>
            <a:prstDash val="solid"/>
            <a:miter lim="800000"/>
            <a:headEnd type="none" w="sm" len="sm"/>
            <a:tailEnd type="none" w="sm" len="sm"/>
          </a:ln>
        </p:spPr>
      </p:cxnSp>
      <p:cxnSp>
        <p:nvCxnSpPr>
          <p:cNvPr id="264" name="Google Shape;264;p4"/>
          <p:cNvCxnSpPr/>
          <p:nvPr/>
        </p:nvCxnSpPr>
        <p:spPr>
          <a:xfrm>
            <a:off x="3416634" y="3509647"/>
            <a:ext cx="2389505" cy="0"/>
          </a:xfrm>
          <a:prstGeom prst="straightConnector1">
            <a:avLst/>
          </a:prstGeom>
          <a:noFill/>
          <a:ln w="9525" cap="flat" cmpd="sng">
            <a:solidFill>
              <a:schemeClr val="lt1"/>
            </a:solidFill>
            <a:prstDash val="solid"/>
            <a:miter lim="800000"/>
            <a:headEnd type="none" w="sm" len="sm"/>
            <a:tailEnd type="none" w="sm" len="sm"/>
          </a:ln>
        </p:spPr>
      </p:cxnSp>
      <p:sp>
        <p:nvSpPr>
          <p:cNvPr id="271" name="Google Shape;271;p4"/>
          <p:cNvSpPr/>
          <p:nvPr/>
        </p:nvSpPr>
        <p:spPr>
          <a:xfrm>
            <a:off x="0" y="6766633"/>
            <a:ext cx="12192000" cy="127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 name="Google Shape;245;p4">
            <a:extLst>
              <a:ext uri="{FF2B5EF4-FFF2-40B4-BE49-F238E27FC236}">
                <a16:creationId xmlns:a16="http://schemas.microsoft.com/office/drawing/2014/main" id="{CC0963B0-D797-0FDC-BE0A-FA0A48A8FE27}"/>
              </a:ext>
            </a:extLst>
          </p:cNvPr>
          <p:cNvSpPr txBox="1">
            <a:spLocks/>
          </p:cNvSpPr>
          <p:nvPr/>
        </p:nvSpPr>
        <p:spPr>
          <a:xfrm>
            <a:off x="469898" y="3842632"/>
            <a:ext cx="3695701" cy="22204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1428"/>
              </a:lnSpc>
              <a:spcBef>
                <a:spcPts val="0"/>
              </a:spcBef>
              <a:spcAft>
                <a:spcPts val="0"/>
              </a:spcAft>
              <a:buClr>
                <a:schemeClr val="lt1"/>
              </a:buClr>
              <a:buSzPts val="1400"/>
              <a:buFont typeface="Arial"/>
              <a:buNone/>
              <a:defRPr sz="1400" b="1" i="0" u="none" strike="noStrike" cap="none">
                <a:solidFill>
                  <a:schemeClr val="lt1"/>
                </a:solidFill>
                <a:latin typeface="Host Grotesk"/>
                <a:ea typeface="Host Grotesk"/>
                <a:cs typeface="Host Grotesk"/>
                <a:sym typeface="Host Grotesk"/>
              </a:defRPr>
            </a:lvl1pPr>
            <a:lvl2pPr marL="914400" marR="0" lvl="1" indent="-228600" algn="l" rtl="0">
              <a:lnSpc>
                <a:spcPct val="129090"/>
              </a:lnSpc>
              <a:spcBef>
                <a:spcPts val="0"/>
              </a:spcBef>
              <a:spcAft>
                <a:spcPts val="0"/>
              </a:spcAft>
              <a:buClr>
                <a:schemeClr val="accent1"/>
              </a:buClr>
              <a:buSzPts val="1100"/>
              <a:buFont typeface="Arial"/>
              <a:buNone/>
              <a:defRPr sz="1100" b="0" i="0" u="none" strike="noStrike" cap="none">
                <a:solidFill>
                  <a:schemeClr val="accent1"/>
                </a:solidFill>
                <a:latin typeface="Plus Jakarta Sans"/>
                <a:ea typeface="Plus Jakarta Sans"/>
                <a:cs typeface="Plus Jakarta Sans"/>
                <a:sym typeface="Plus Jakarta Sans"/>
              </a:defRPr>
            </a:lvl2pPr>
            <a:lvl3pPr marL="1371600" marR="0" lvl="2" indent="-228600" algn="l" rtl="0">
              <a:lnSpc>
                <a:spcPct val="129090"/>
              </a:lnSpc>
              <a:spcBef>
                <a:spcPts val="0"/>
              </a:spcBef>
              <a:spcAft>
                <a:spcPts val="0"/>
              </a:spcAft>
              <a:buClr>
                <a:schemeClr val="accent1"/>
              </a:buClr>
              <a:buSzPts val="1100"/>
              <a:buFont typeface="Arial"/>
              <a:buNone/>
              <a:defRPr sz="1100" b="0" i="0" u="none" strike="noStrike" cap="none">
                <a:solidFill>
                  <a:schemeClr val="accent1"/>
                </a:solidFill>
                <a:latin typeface="Plus Jakarta Sans"/>
                <a:ea typeface="Plus Jakarta Sans"/>
                <a:cs typeface="Plus Jakarta Sans"/>
                <a:sym typeface="Plus Jakarta Sans"/>
              </a:defRPr>
            </a:lvl3pPr>
            <a:lvl4pPr marL="1828800" marR="0" lvl="3" indent="-228600" algn="l" rtl="0">
              <a:lnSpc>
                <a:spcPct val="129090"/>
              </a:lnSpc>
              <a:spcBef>
                <a:spcPts val="0"/>
              </a:spcBef>
              <a:spcAft>
                <a:spcPts val="0"/>
              </a:spcAft>
              <a:buClr>
                <a:schemeClr val="accent1"/>
              </a:buClr>
              <a:buSzPts val="1100"/>
              <a:buFont typeface="Arial"/>
              <a:buNone/>
              <a:defRPr sz="1100" b="0" i="0" u="none" strike="noStrike" cap="none">
                <a:solidFill>
                  <a:schemeClr val="accent1"/>
                </a:solidFill>
                <a:latin typeface="Plus Jakarta Sans"/>
                <a:ea typeface="Plus Jakarta Sans"/>
                <a:cs typeface="Plus Jakarta Sans"/>
                <a:sym typeface="Plus Jakarta Sans"/>
              </a:defRPr>
            </a:lvl4pPr>
            <a:lvl5pPr marL="2286000" marR="0" lvl="4" indent="-228600" algn="l" rtl="0">
              <a:lnSpc>
                <a:spcPct val="129090"/>
              </a:lnSpc>
              <a:spcBef>
                <a:spcPts val="0"/>
              </a:spcBef>
              <a:spcAft>
                <a:spcPts val="0"/>
              </a:spcAft>
              <a:buClr>
                <a:schemeClr val="accent1"/>
              </a:buClr>
              <a:buSzPts val="1100"/>
              <a:buFont typeface="Arial"/>
              <a:buNone/>
              <a:defRPr sz="1100" b="0" i="0" u="none" strike="noStrike" cap="none">
                <a:solidFill>
                  <a:schemeClr val="accent1"/>
                </a:solidFill>
                <a:latin typeface="Plus Jakarta Sans"/>
                <a:ea typeface="Plus Jakarta Sans"/>
                <a:cs typeface="Plus Jakarta Sans"/>
                <a:sym typeface="Plus Jakarta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r>
              <a:rPr lang="en-GB" dirty="0"/>
              <a:t>KEY FEATURES</a:t>
            </a:r>
          </a:p>
        </p:txBody>
      </p:sp>
      <p:sp>
        <p:nvSpPr>
          <p:cNvPr id="3" name="Google Shape;238;p4">
            <a:extLst>
              <a:ext uri="{FF2B5EF4-FFF2-40B4-BE49-F238E27FC236}">
                <a16:creationId xmlns:a16="http://schemas.microsoft.com/office/drawing/2014/main" id="{21AC1C1B-607D-F1D0-4A70-AB4CB6FAD0B9}"/>
              </a:ext>
            </a:extLst>
          </p:cNvPr>
          <p:cNvSpPr txBox="1">
            <a:spLocks/>
          </p:cNvSpPr>
          <p:nvPr/>
        </p:nvSpPr>
        <p:spPr>
          <a:xfrm>
            <a:off x="3380548" y="5420484"/>
            <a:ext cx="2523206" cy="95840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lt1"/>
              </a:buClr>
              <a:buSzPts val="1200"/>
              <a:buFont typeface="Arial"/>
              <a:buNone/>
              <a:defRPr sz="1200" b="1" i="0" u="none" strike="noStrike" cap="none">
                <a:solidFill>
                  <a:schemeClr val="lt1"/>
                </a:solidFill>
                <a:latin typeface="Host Grotesk Light"/>
                <a:ea typeface="Host Grotesk Light"/>
                <a:cs typeface="Host Grotesk Light"/>
                <a:sym typeface="Host Grotesk Light"/>
              </a:defRPr>
            </a:lvl1pPr>
            <a:lvl2pPr marL="914400" marR="0" lvl="1"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Host Grotesk Light"/>
                <a:ea typeface="Host Grotesk Light"/>
                <a:cs typeface="Host Grotesk Light"/>
                <a:sym typeface="Host Grotesk Light"/>
              </a:defRPr>
            </a:lvl2pPr>
            <a:lvl3pPr marL="1371600" marR="0" lvl="2"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Host Grotesk Light"/>
                <a:ea typeface="Host Grotesk Light"/>
                <a:cs typeface="Host Grotesk Light"/>
                <a:sym typeface="Host Grotesk Light"/>
              </a:defRPr>
            </a:lvl3pPr>
            <a:lvl4pPr marL="1828800" marR="0" lvl="3"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Host Grotesk Light"/>
                <a:ea typeface="Host Grotesk Light"/>
                <a:cs typeface="Host Grotesk Light"/>
                <a:sym typeface="Host Grotesk Light"/>
              </a:defRPr>
            </a:lvl4pPr>
            <a:lvl5pPr marL="2286000" marR="0" lvl="4"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Host Grotesk Light"/>
                <a:ea typeface="Host Grotesk Light"/>
                <a:cs typeface="Host Grotesk Light"/>
                <a:sym typeface="Host Grotesk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r>
              <a:rPr lang="en-GB" dirty="0">
                <a:latin typeface="Host Grotesk" panose="020B0604020202020204" charset="0"/>
              </a:rPr>
              <a:t>End-to-End Asset Lifecycle Management</a:t>
            </a:r>
            <a:r>
              <a:rPr lang="en-GB" b="0" dirty="0">
                <a:latin typeface="Host Grotesk" panose="020B0604020202020204" charset="0"/>
              </a:rPr>
              <a:t>: Services include hardware repair, secure data disposal (NIST 5), and RMA management.</a:t>
            </a:r>
          </a:p>
          <a:p>
            <a:pPr marL="0" indent="0"/>
            <a:endParaRPr lang="en-GB" dirty="0"/>
          </a:p>
        </p:txBody>
      </p:sp>
      <p:sp>
        <p:nvSpPr>
          <p:cNvPr id="5" name="Google Shape;239;p4">
            <a:extLst>
              <a:ext uri="{FF2B5EF4-FFF2-40B4-BE49-F238E27FC236}">
                <a16:creationId xmlns:a16="http://schemas.microsoft.com/office/drawing/2014/main" id="{B18E8254-19AD-B89C-8F9C-D372BD35A752}"/>
              </a:ext>
            </a:extLst>
          </p:cNvPr>
          <p:cNvSpPr txBox="1">
            <a:spLocks/>
          </p:cNvSpPr>
          <p:nvPr/>
        </p:nvSpPr>
        <p:spPr>
          <a:xfrm>
            <a:off x="3368986" y="4452425"/>
            <a:ext cx="2523206" cy="91978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lt1"/>
              </a:buClr>
              <a:buSzPts val="1200"/>
              <a:buFont typeface="Arial"/>
              <a:buNone/>
              <a:defRPr sz="1200" b="1" i="0" u="none" strike="noStrike" cap="none">
                <a:solidFill>
                  <a:schemeClr val="lt1"/>
                </a:solidFill>
                <a:latin typeface="Host Grotesk Light"/>
                <a:ea typeface="Host Grotesk Light"/>
                <a:cs typeface="Host Grotesk Light"/>
                <a:sym typeface="Host Grotesk Light"/>
              </a:defRPr>
            </a:lvl1pPr>
            <a:lvl2pPr marL="914400" marR="0" lvl="1"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Host Grotesk Light"/>
                <a:ea typeface="Host Grotesk Light"/>
                <a:cs typeface="Host Grotesk Light"/>
                <a:sym typeface="Host Grotesk Light"/>
              </a:defRPr>
            </a:lvl2pPr>
            <a:lvl3pPr marL="1371600" marR="0" lvl="2"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Host Grotesk Light"/>
                <a:ea typeface="Host Grotesk Light"/>
                <a:cs typeface="Host Grotesk Light"/>
                <a:sym typeface="Host Grotesk Light"/>
              </a:defRPr>
            </a:lvl3pPr>
            <a:lvl4pPr marL="1828800" marR="0" lvl="3"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Host Grotesk Light"/>
                <a:ea typeface="Host Grotesk Light"/>
                <a:cs typeface="Host Grotesk Light"/>
                <a:sym typeface="Host Grotesk Light"/>
              </a:defRPr>
            </a:lvl4pPr>
            <a:lvl5pPr marL="2286000" marR="0" lvl="4"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Host Grotesk Light"/>
                <a:ea typeface="Host Grotesk Light"/>
                <a:cs typeface="Host Grotesk Light"/>
                <a:sym typeface="Host Grotesk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r>
              <a:rPr lang="en-GB" dirty="0">
                <a:latin typeface="Host Grotesk" panose="020B0604020202020204" charset="0"/>
              </a:rPr>
              <a:t>Multi-Vendor Hardware Support: </a:t>
            </a:r>
            <a:r>
              <a:rPr lang="en-GB" b="0" dirty="0">
                <a:latin typeface="Host Grotesk" panose="020B0604020202020204" charset="0"/>
              </a:rPr>
              <a:t>Support for a wide range of hardware vendors.</a:t>
            </a:r>
          </a:p>
        </p:txBody>
      </p:sp>
      <p:sp>
        <p:nvSpPr>
          <p:cNvPr id="6" name="Google Shape;240;p4">
            <a:extLst>
              <a:ext uri="{FF2B5EF4-FFF2-40B4-BE49-F238E27FC236}">
                <a16:creationId xmlns:a16="http://schemas.microsoft.com/office/drawing/2014/main" id="{192E999B-DB86-A488-3C89-93E690FC07D9}"/>
              </a:ext>
            </a:extLst>
          </p:cNvPr>
          <p:cNvSpPr txBox="1">
            <a:spLocks/>
          </p:cNvSpPr>
          <p:nvPr/>
        </p:nvSpPr>
        <p:spPr>
          <a:xfrm>
            <a:off x="469898" y="4452425"/>
            <a:ext cx="2523206" cy="64222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lt1"/>
              </a:buClr>
              <a:buSzPts val="1200"/>
              <a:buFont typeface="Arial"/>
              <a:buNone/>
              <a:defRPr sz="1200" b="1" i="0" u="none" strike="noStrike" cap="none">
                <a:solidFill>
                  <a:schemeClr val="lt1"/>
                </a:solidFill>
                <a:latin typeface="Host Grotesk Light"/>
                <a:ea typeface="Host Grotesk Light"/>
                <a:cs typeface="Host Grotesk Light"/>
                <a:sym typeface="Host Grotesk Light"/>
              </a:defRPr>
            </a:lvl1pPr>
            <a:lvl2pPr marL="914400" marR="0" lvl="1"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Host Grotesk Light"/>
                <a:ea typeface="Host Grotesk Light"/>
                <a:cs typeface="Host Grotesk Light"/>
                <a:sym typeface="Host Grotesk Light"/>
              </a:defRPr>
            </a:lvl2pPr>
            <a:lvl3pPr marL="1371600" marR="0" lvl="2"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Host Grotesk Light"/>
                <a:ea typeface="Host Grotesk Light"/>
                <a:cs typeface="Host Grotesk Light"/>
                <a:sym typeface="Host Grotesk Light"/>
              </a:defRPr>
            </a:lvl3pPr>
            <a:lvl4pPr marL="1828800" marR="0" lvl="3"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Host Grotesk Light"/>
                <a:ea typeface="Host Grotesk Light"/>
                <a:cs typeface="Host Grotesk Light"/>
                <a:sym typeface="Host Grotesk Light"/>
              </a:defRPr>
            </a:lvl4pPr>
            <a:lvl5pPr marL="2286000" marR="0" lvl="4"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Host Grotesk Light"/>
                <a:ea typeface="Host Grotesk Light"/>
                <a:cs typeface="Host Grotesk Light"/>
                <a:sym typeface="Host Grotesk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r>
              <a:rPr lang="en-GB" dirty="0">
                <a:latin typeface="Host Grotesk" panose="020B0604020202020204" charset="0"/>
              </a:rPr>
              <a:t>Cost-Effective Maintenance</a:t>
            </a:r>
            <a:r>
              <a:rPr lang="en-GB" b="0" dirty="0">
                <a:latin typeface="Host Grotesk" panose="020B0604020202020204" charset="0"/>
              </a:rPr>
              <a:t>: Save significantly compared to OEM maintenance contracts.</a:t>
            </a:r>
          </a:p>
          <a:p>
            <a:pPr marL="0" indent="0"/>
            <a:endParaRPr lang="en-GB" dirty="0"/>
          </a:p>
        </p:txBody>
      </p:sp>
      <p:sp>
        <p:nvSpPr>
          <p:cNvPr id="7" name="Google Shape;241;p4">
            <a:extLst>
              <a:ext uri="{FF2B5EF4-FFF2-40B4-BE49-F238E27FC236}">
                <a16:creationId xmlns:a16="http://schemas.microsoft.com/office/drawing/2014/main" id="{C0468936-E30B-2A2D-6C63-50C9250F74F1}"/>
              </a:ext>
            </a:extLst>
          </p:cNvPr>
          <p:cNvSpPr txBox="1">
            <a:spLocks/>
          </p:cNvSpPr>
          <p:nvPr/>
        </p:nvSpPr>
        <p:spPr>
          <a:xfrm>
            <a:off x="480601" y="5421833"/>
            <a:ext cx="2523206" cy="88164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lt1"/>
              </a:buClr>
              <a:buSzPts val="1200"/>
              <a:buFont typeface="Arial"/>
              <a:buNone/>
              <a:defRPr sz="1200" b="1" i="0" u="none" strike="noStrike" cap="none">
                <a:solidFill>
                  <a:schemeClr val="lt1"/>
                </a:solidFill>
                <a:latin typeface="Host Grotesk Light"/>
                <a:ea typeface="Host Grotesk Light"/>
                <a:cs typeface="Host Grotesk Light"/>
                <a:sym typeface="Host Grotesk Light"/>
              </a:defRPr>
            </a:lvl1pPr>
            <a:lvl2pPr marL="914400" marR="0" lvl="1"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Host Grotesk Light"/>
                <a:ea typeface="Host Grotesk Light"/>
                <a:cs typeface="Host Grotesk Light"/>
                <a:sym typeface="Host Grotesk Light"/>
              </a:defRPr>
            </a:lvl2pPr>
            <a:lvl3pPr marL="1371600" marR="0" lvl="2"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Host Grotesk Light"/>
                <a:ea typeface="Host Grotesk Light"/>
                <a:cs typeface="Host Grotesk Light"/>
                <a:sym typeface="Host Grotesk Light"/>
              </a:defRPr>
            </a:lvl3pPr>
            <a:lvl4pPr marL="1828800" marR="0" lvl="3"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Host Grotesk Light"/>
                <a:ea typeface="Host Grotesk Light"/>
                <a:cs typeface="Host Grotesk Light"/>
                <a:sym typeface="Host Grotesk Light"/>
              </a:defRPr>
            </a:lvl4pPr>
            <a:lvl5pPr marL="2286000" marR="0" lvl="4"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Host Grotesk Light"/>
                <a:ea typeface="Host Grotesk Light"/>
                <a:cs typeface="Host Grotesk Light"/>
                <a:sym typeface="Host Grotesk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r>
              <a:rPr lang="en-GB" dirty="0">
                <a:latin typeface="Host Grotesk" panose="020B0604020202020204" charset="0"/>
              </a:rPr>
              <a:t>Experienced Engineers: </a:t>
            </a:r>
            <a:r>
              <a:rPr lang="en-GB" b="0" dirty="0">
                <a:latin typeface="Host Grotesk" panose="020B0604020202020204" charset="0"/>
              </a:rPr>
              <a:t>Certified engineers with the ability to adapt to on-site changes and fix or restore services efficiently.</a:t>
            </a:r>
          </a:p>
          <a:p>
            <a:pPr marL="0" indent="0"/>
            <a:endParaRPr lang="en-GB" dirty="0"/>
          </a:p>
        </p:txBody>
      </p:sp>
      <p:sp>
        <p:nvSpPr>
          <p:cNvPr id="8" name="Google Shape;248;p4">
            <a:extLst>
              <a:ext uri="{FF2B5EF4-FFF2-40B4-BE49-F238E27FC236}">
                <a16:creationId xmlns:a16="http://schemas.microsoft.com/office/drawing/2014/main" id="{DDC00198-B204-3E7D-B9E2-7068237042BE}"/>
              </a:ext>
            </a:extLst>
          </p:cNvPr>
          <p:cNvSpPr txBox="1">
            <a:spLocks/>
          </p:cNvSpPr>
          <p:nvPr/>
        </p:nvSpPr>
        <p:spPr>
          <a:xfrm>
            <a:off x="9167162" y="4452426"/>
            <a:ext cx="2523206" cy="91978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lt1"/>
              </a:buClr>
              <a:buSzPts val="1200"/>
              <a:buFont typeface="Arial"/>
              <a:buNone/>
              <a:defRPr sz="1200" b="1" i="0" u="none" strike="noStrike" cap="none">
                <a:solidFill>
                  <a:schemeClr val="lt1"/>
                </a:solidFill>
                <a:latin typeface="Host Grotesk Light"/>
                <a:ea typeface="Host Grotesk Light"/>
                <a:cs typeface="Host Grotesk Light"/>
                <a:sym typeface="Host Grotesk Light"/>
              </a:defRPr>
            </a:lvl1pPr>
            <a:lvl2pPr marL="914400" marR="0" lvl="1"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Host Grotesk Light"/>
                <a:ea typeface="Host Grotesk Light"/>
                <a:cs typeface="Host Grotesk Light"/>
                <a:sym typeface="Host Grotesk Light"/>
              </a:defRPr>
            </a:lvl2pPr>
            <a:lvl3pPr marL="1371600" marR="0" lvl="2"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Host Grotesk Light"/>
                <a:ea typeface="Host Grotesk Light"/>
                <a:cs typeface="Host Grotesk Light"/>
                <a:sym typeface="Host Grotesk Light"/>
              </a:defRPr>
            </a:lvl3pPr>
            <a:lvl4pPr marL="1828800" marR="0" lvl="3"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Host Grotesk Light"/>
                <a:ea typeface="Host Grotesk Light"/>
                <a:cs typeface="Host Grotesk Light"/>
                <a:sym typeface="Host Grotesk Light"/>
              </a:defRPr>
            </a:lvl4pPr>
            <a:lvl5pPr marL="2286000" marR="0" lvl="4"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Host Grotesk Light"/>
                <a:ea typeface="Host Grotesk Light"/>
                <a:cs typeface="Host Grotesk Light"/>
                <a:sym typeface="Host Grotesk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r>
              <a:rPr lang="en-GB" dirty="0">
                <a:latin typeface="Host Grotesk" panose="020B0604020202020204" charset="0"/>
              </a:rPr>
              <a:t>4-Hour Fix SLA: </a:t>
            </a:r>
            <a:r>
              <a:rPr lang="en-GB" b="0" dirty="0">
                <a:latin typeface="Host Grotesk" panose="020B0604020202020204" charset="0"/>
              </a:rPr>
              <a:t>Rapid on-site response to resolve hardware issues.</a:t>
            </a:r>
          </a:p>
          <a:p>
            <a:pPr marL="0" indent="0"/>
            <a:endParaRPr lang="en-GB" dirty="0">
              <a:latin typeface="Host Grotesk"/>
            </a:endParaRPr>
          </a:p>
        </p:txBody>
      </p:sp>
      <p:sp>
        <p:nvSpPr>
          <p:cNvPr id="9" name="Google Shape;249;p4">
            <a:extLst>
              <a:ext uri="{FF2B5EF4-FFF2-40B4-BE49-F238E27FC236}">
                <a16:creationId xmlns:a16="http://schemas.microsoft.com/office/drawing/2014/main" id="{91BD3265-25EC-B7B7-DC9D-0DAB619C81F1}"/>
              </a:ext>
            </a:extLst>
          </p:cNvPr>
          <p:cNvSpPr txBox="1">
            <a:spLocks/>
          </p:cNvSpPr>
          <p:nvPr/>
        </p:nvSpPr>
        <p:spPr>
          <a:xfrm>
            <a:off x="6268074" y="4452426"/>
            <a:ext cx="2523206" cy="79277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lt1"/>
              </a:buClr>
              <a:buSzPts val="1200"/>
              <a:buFont typeface="Arial"/>
              <a:buNone/>
              <a:defRPr sz="1200" b="1" i="0" u="none" strike="noStrike" cap="none">
                <a:solidFill>
                  <a:schemeClr val="lt1"/>
                </a:solidFill>
                <a:latin typeface="Host Grotesk Light"/>
                <a:ea typeface="Host Grotesk Light"/>
                <a:cs typeface="Host Grotesk Light"/>
                <a:sym typeface="Host Grotesk Light"/>
              </a:defRPr>
            </a:lvl1pPr>
            <a:lvl2pPr marL="914400" marR="0" lvl="1"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Host Grotesk Light"/>
                <a:ea typeface="Host Grotesk Light"/>
                <a:cs typeface="Host Grotesk Light"/>
                <a:sym typeface="Host Grotesk Light"/>
              </a:defRPr>
            </a:lvl2pPr>
            <a:lvl3pPr marL="1371600" marR="0" lvl="2"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Host Grotesk Light"/>
                <a:ea typeface="Host Grotesk Light"/>
                <a:cs typeface="Host Grotesk Light"/>
                <a:sym typeface="Host Grotesk Light"/>
              </a:defRPr>
            </a:lvl3pPr>
            <a:lvl4pPr marL="1828800" marR="0" lvl="3"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Host Grotesk Light"/>
                <a:ea typeface="Host Grotesk Light"/>
                <a:cs typeface="Host Grotesk Light"/>
                <a:sym typeface="Host Grotesk Light"/>
              </a:defRPr>
            </a:lvl4pPr>
            <a:lvl5pPr marL="2286000" marR="0" lvl="4"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Host Grotesk Light"/>
                <a:ea typeface="Host Grotesk Light"/>
                <a:cs typeface="Host Grotesk Light"/>
                <a:sym typeface="Host Grotesk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r>
              <a:rPr lang="en-GB" dirty="0">
                <a:latin typeface="Host Grotesk" panose="020B0604020202020204" charset="0"/>
              </a:rPr>
              <a:t>24/7/365 Service Desk: </a:t>
            </a:r>
            <a:r>
              <a:rPr lang="en-GB" b="0" dirty="0">
                <a:latin typeface="Host Grotesk" panose="020B0604020202020204" charset="0"/>
              </a:rPr>
              <a:t>Continuous access to technical support for triaging, diagnosis, and repair.</a:t>
            </a:r>
          </a:p>
          <a:p>
            <a:pPr marL="0" indent="0"/>
            <a:endParaRPr lang="en-GB" dirty="0"/>
          </a:p>
        </p:txBody>
      </p:sp>
      <p:cxnSp>
        <p:nvCxnSpPr>
          <p:cNvPr id="10" name="Google Shape;255;p4">
            <a:extLst>
              <a:ext uri="{FF2B5EF4-FFF2-40B4-BE49-F238E27FC236}">
                <a16:creationId xmlns:a16="http://schemas.microsoft.com/office/drawing/2014/main" id="{166FB9A0-A4B7-3F4E-DE24-9DFCB442C23A}"/>
              </a:ext>
            </a:extLst>
          </p:cNvPr>
          <p:cNvCxnSpPr/>
          <p:nvPr/>
        </p:nvCxnSpPr>
        <p:spPr>
          <a:xfrm>
            <a:off x="468802" y="4310260"/>
            <a:ext cx="2389505" cy="0"/>
          </a:xfrm>
          <a:prstGeom prst="straightConnector1">
            <a:avLst/>
          </a:prstGeom>
          <a:noFill/>
          <a:ln w="9525" cap="flat" cmpd="sng">
            <a:solidFill>
              <a:schemeClr val="lt1"/>
            </a:solidFill>
            <a:prstDash val="solid"/>
            <a:miter lim="800000"/>
            <a:headEnd type="none" w="sm" len="sm"/>
            <a:tailEnd type="none" w="sm" len="sm"/>
          </a:ln>
        </p:spPr>
      </p:cxnSp>
      <p:cxnSp>
        <p:nvCxnSpPr>
          <p:cNvPr id="11" name="Google Shape;256;p4">
            <a:extLst>
              <a:ext uri="{FF2B5EF4-FFF2-40B4-BE49-F238E27FC236}">
                <a16:creationId xmlns:a16="http://schemas.microsoft.com/office/drawing/2014/main" id="{9A56BAC8-F011-06C6-B0A9-F59A95F38872}"/>
              </a:ext>
            </a:extLst>
          </p:cNvPr>
          <p:cNvCxnSpPr/>
          <p:nvPr/>
        </p:nvCxnSpPr>
        <p:spPr>
          <a:xfrm>
            <a:off x="3367269" y="4310260"/>
            <a:ext cx="2389505" cy="0"/>
          </a:xfrm>
          <a:prstGeom prst="straightConnector1">
            <a:avLst/>
          </a:prstGeom>
          <a:noFill/>
          <a:ln w="9525" cap="flat" cmpd="sng">
            <a:solidFill>
              <a:schemeClr val="lt1"/>
            </a:solidFill>
            <a:prstDash val="solid"/>
            <a:miter lim="800000"/>
            <a:headEnd type="none" w="sm" len="sm"/>
            <a:tailEnd type="none" w="sm" len="sm"/>
          </a:ln>
        </p:spPr>
      </p:cxnSp>
      <p:cxnSp>
        <p:nvCxnSpPr>
          <p:cNvPr id="12" name="Google Shape;257;p4">
            <a:extLst>
              <a:ext uri="{FF2B5EF4-FFF2-40B4-BE49-F238E27FC236}">
                <a16:creationId xmlns:a16="http://schemas.microsoft.com/office/drawing/2014/main" id="{9CD51C68-DC2B-9309-E934-E6E0C89EFF7D}"/>
              </a:ext>
            </a:extLst>
          </p:cNvPr>
          <p:cNvCxnSpPr/>
          <p:nvPr/>
        </p:nvCxnSpPr>
        <p:spPr>
          <a:xfrm>
            <a:off x="6286517" y="4310260"/>
            <a:ext cx="2389505" cy="0"/>
          </a:xfrm>
          <a:prstGeom prst="straightConnector1">
            <a:avLst/>
          </a:prstGeom>
          <a:noFill/>
          <a:ln w="9525" cap="flat" cmpd="sng">
            <a:solidFill>
              <a:schemeClr val="lt1"/>
            </a:solidFill>
            <a:prstDash val="solid"/>
            <a:miter lim="800000"/>
            <a:headEnd type="none" w="sm" len="sm"/>
            <a:tailEnd type="none" w="sm" len="sm"/>
          </a:ln>
        </p:spPr>
      </p:cxnSp>
      <p:cxnSp>
        <p:nvCxnSpPr>
          <p:cNvPr id="13" name="Google Shape;258;p4">
            <a:extLst>
              <a:ext uri="{FF2B5EF4-FFF2-40B4-BE49-F238E27FC236}">
                <a16:creationId xmlns:a16="http://schemas.microsoft.com/office/drawing/2014/main" id="{D39F1A3D-017D-0CF2-BB73-6FC1F32DF716}"/>
              </a:ext>
            </a:extLst>
          </p:cNvPr>
          <p:cNvCxnSpPr/>
          <p:nvPr/>
        </p:nvCxnSpPr>
        <p:spPr>
          <a:xfrm>
            <a:off x="9155447" y="4310260"/>
            <a:ext cx="2389505" cy="0"/>
          </a:xfrm>
          <a:prstGeom prst="straightConnector1">
            <a:avLst/>
          </a:prstGeom>
          <a:noFill/>
          <a:ln w="9525" cap="flat" cmpd="sng">
            <a:solidFill>
              <a:schemeClr val="lt1"/>
            </a:solidFill>
            <a:prstDash val="solid"/>
            <a:miter lim="800000"/>
            <a:headEnd type="none" w="sm" len="sm"/>
            <a:tailEnd type="none" w="sm" len="sm"/>
          </a:ln>
        </p:spPr>
      </p:cxnSp>
      <p:cxnSp>
        <p:nvCxnSpPr>
          <p:cNvPr id="14" name="Google Shape;259;p4">
            <a:extLst>
              <a:ext uri="{FF2B5EF4-FFF2-40B4-BE49-F238E27FC236}">
                <a16:creationId xmlns:a16="http://schemas.microsoft.com/office/drawing/2014/main" id="{95B2D06F-303D-2974-D41B-F4CF95A299EF}"/>
              </a:ext>
            </a:extLst>
          </p:cNvPr>
          <p:cNvCxnSpPr/>
          <p:nvPr/>
        </p:nvCxnSpPr>
        <p:spPr>
          <a:xfrm>
            <a:off x="467321" y="5281606"/>
            <a:ext cx="2389505" cy="0"/>
          </a:xfrm>
          <a:prstGeom prst="straightConnector1">
            <a:avLst/>
          </a:prstGeom>
          <a:noFill/>
          <a:ln w="9525" cap="flat" cmpd="sng">
            <a:solidFill>
              <a:schemeClr val="lt1"/>
            </a:solidFill>
            <a:prstDash val="solid"/>
            <a:miter lim="800000"/>
            <a:headEnd type="none" w="sm" len="sm"/>
            <a:tailEnd type="none" w="sm" len="sm"/>
          </a:ln>
        </p:spPr>
      </p:cxnSp>
      <p:cxnSp>
        <p:nvCxnSpPr>
          <p:cNvPr id="15" name="Google Shape;260;p4">
            <a:extLst>
              <a:ext uri="{FF2B5EF4-FFF2-40B4-BE49-F238E27FC236}">
                <a16:creationId xmlns:a16="http://schemas.microsoft.com/office/drawing/2014/main" id="{2F771A0E-16DB-44E3-CDD1-27CB9C1727BD}"/>
              </a:ext>
            </a:extLst>
          </p:cNvPr>
          <p:cNvCxnSpPr/>
          <p:nvPr/>
        </p:nvCxnSpPr>
        <p:spPr>
          <a:xfrm>
            <a:off x="3380548" y="5281606"/>
            <a:ext cx="2389505" cy="0"/>
          </a:xfrm>
          <a:prstGeom prst="straightConnector1">
            <a:avLst/>
          </a:prstGeom>
          <a:noFill/>
          <a:ln w="9525" cap="flat" cmpd="sng">
            <a:solidFill>
              <a:schemeClr val="lt1"/>
            </a:solidFill>
            <a:prstDash val="solid"/>
            <a:miter lim="800000"/>
            <a:headEnd type="none" w="sm" len="sm"/>
            <a:tailEnd type="none" w="sm" len="sm"/>
          </a:ln>
        </p:spPr>
      </p:cxnSp>
      <p:cxnSp>
        <p:nvCxnSpPr>
          <p:cNvPr id="16" name="Google Shape;261;p4">
            <a:extLst>
              <a:ext uri="{FF2B5EF4-FFF2-40B4-BE49-F238E27FC236}">
                <a16:creationId xmlns:a16="http://schemas.microsoft.com/office/drawing/2014/main" id="{D1ACDC66-8A88-6853-AA66-F77142F0411D}"/>
              </a:ext>
            </a:extLst>
          </p:cNvPr>
          <p:cNvCxnSpPr/>
          <p:nvPr/>
        </p:nvCxnSpPr>
        <p:spPr>
          <a:xfrm>
            <a:off x="6299796" y="5281606"/>
            <a:ext cx="2389505" cy="0"/>
          </a:xfrm>
          <a:prstGeom prst="straightConnector1">
            <a:avLst/>
          </a:prstGeom>
          <a:noFill/>
          <a:ln w="9525" cap="flat" cmpd="sng">
            <a:solidFill>
              <a:schemeClr val="lt1"/>
            </a:solidFill>
            <a:prstDash val="solid"/>
            <a:miter lim="800000"/>
            <a:headEnd type="none" w="sm" len="sm"/>
            <a:tailEnd type="none" w="sm" len="sm"/>
          </a:ln>
        </p:spPr>
      </p:cxnSp>
      <p:cxnSp>
        <p:nvCxnSpPr>
          <p:cNvPr id="17" name="Google Shape;262;p4">
            <a:extLst>
              <a:ext uri="{FF2B5EF4-FFF2-40B4-BE49-F238E27FC236}">
                <a16:creationId xmlns:a16="http://schemas.microsoft.com/office/drawing/2014/main" id="{B1EA7628-64EC-7936-BE1F-A384FC776D4B}"/>
              </a:ext>
            </a:extLst>
          </p:cNvPr>
          <p:cNvCxnSpPr/>
          <p:nvPr/>
        </p:nvCxnSpPr>
        <p:spPr>
          <a:xfrm>
            <a:off x="9168726" y="5281606"/>
            <a:ext cx="2389505" cy="0"/>
          </a:xfrm>
          <a:prstGeom prst="straightConnector1">
            <a:avLst/>
          </a:prstGeom>
          <a:noFill/>
          <a:ln w="9525" cap="flat" cmpd="sng">
            <a:solidFill>
              <a:schemeClr val="lt1"/>
            </a:solidFill>
            <a:prstDash val="solid"/>
            <a:miter lim="800000"/>
            <a:headEnd type="none" w="sm" len="sm"/>
            <a:tailEnd type="none" w="sm" len="sm"/>
          </a:ln>
        </p:spPr>
      </p:cxnSp>
      <p:cxnSp>
        <p:nvCxnSpPr>
          <p:cNvPr id="18" name="Google Shape;263;p4">
            <a:extLst>
              <a:ext uri="{FF2B5EF4-FFF2-40B4-BE49-F238E27FC236}">
                <a16:creationId xmlns:a16="http://schemas.microsoft.com/office/drawing/2014/main" id="{6A7762CE-087F-F4F5-73BE-70500339EE10}"/>
              </a:ext>
            </a:extLst>
          </p:cNvPr>
          <p:cNvCxnSpPr/>
          <p:nvPr/>
        </p:nvCxnSpPr>
        <p:spPr>
          <a:xfrm>
            <a:off x="503407" y="6405724"/>
            <a:ext cx="2389505" cy="0"/>
          </a:xfrm>
          <a:prstGeom prst="straightConnector1">
            <a:avLst/>
          </a:prstGeom>
          <a:noFill/>
          <a:ln w="9525" cap="flat" cmpd="sng">
            <a:solidFill>
              <a:schemeClr val="lt1"/>
            </a:solidFill>
            <a:prstDash val="solid"/>
            <a:miter lim="800000"/>
            <a:headEnd type="none" w="sm" len="sm"/>
            <a:tailEnd type="none" w="sm" len="sm"/>
          </a:ln>
        </p:spPr>
      </p:cxnSp>
      <p:cxnSp>
        <p:nvCxnSpPr>
          <p:cNvPr id="19" name="Google Shape;263;p4">
            <a:extLst>
              <a:ext uri="{FF2B5EF4-FFF2-40B4-BE49-F238E27FC236}">
                <a16:creationId xmlns:a16="http://schemas.microsoft.com/office/drawing/2014/main" id="{3EF4C0F7-47A3-8646-A1D2-63A994C44667}"/>
              </a:ext>
            </a:extLst>
          </p:cNvPr>
          <p:cNvCxnSpPr/>
          <p:nvPr/>
        </p:nvCxnSpPr>
        <p:spPr>
          <a:xfrm>
            <a:off x="3360374" y="6405724"/>
            <a:ext cx="2389505" cy="0"/>
          </a:xfrm>
          <a:prstGeom prst="straightConnector1">
            <a:avLst/>
          </a:prstGeom>
          <a:noFill/>
          <a:ln w="9525" cap="flat" cmpd="sng">
            <a:solidFill>
              <a:schemeClr val="lt1"/>
            </a:solidFill>
            <a:prstDash val="solid"/>
            <a:miter lim="800000"/>
            <a:headEnd type="none" w="sm" len="sm"/>
            <a:tailEnd type="none" w="sm" len="sm"/>
          </a:ln>
        </p:spPr>
      </p:cxnSp>
      <p:sp>
        <p:nvSpPr>
          <p:cNvPr id="20" name="Google Shape;238;p4">
            <a:extLst>
              <a:ext uri="{FF2B5EF4-FFF2-40B4-BE49-F238E27FC236}">
                <a16:creationId xmlns:a16="http://schemas.microsoft.com/office/drawing/2014/main" id="{7B3C6150-3BF0-F8C7-45F8-03DC43BF412D}"/>
              </a:ext>
            </a:extLst>
          </p:cNvPr>
          <p:cNvSpPr txBox="1">
            <a:spLocks/>
          </p:cNvSpPr>
          <p:nvPr/>
        </p:nvSpPr>
        <p:spPr>
          <a:xfrm>
            <a:off x="6288248" y="5473696"/>
            <a:ext cx="2523206" cy="95840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lt1"/>
              </a:buClr>
              <a:buSzPts val="1200"/>
              <a:buFont typeface="Arial"/>
              <a:buNone/>
              <a:defRPr sz="1200" b="1" i="0" u="none" strike="noStrike" cap="none">
                <a:solidFill>
                  <a:schemeClr val="lt1"/>
                </a:solidFill>
                <a:latin typeface="Host Grotesk Light"/>
                <a:ea typeface="Host Grotesk Light"/>
                <a:cs typeface="Host Grotesk Light"/>
                <a:sym typeface="Host Grotesk Light"/>
              </a:defRPr>
            </a:lvl1pPr>
            <a:lvl2pPr marL="914400" marR="0" lvl="1"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Host Grotesk Light"/>
                <a:ea typeface="Host Grotesk Light"/>
                <a:cs typeface="Host Grotesk Light"/>
                <a:sym typeface="Host Grotesk Light"/>
              </a:defRPr>
            </a:lvl2pPr>
            <a:lvl3pPr marL="1371600" marR="0" lvl="2"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Host Grotesk Light"/>
                <a:ea typeface="Host Grotesk Light"/>
                <a:cs typeface="Host Grotesk Light"/>
                <a:sym typeface="Host Grotesk Light"/>
              </a:defRPr>
            </a:lvl3pPr>
            <a:lvl4pPr marL="1828800" marR="0" lvl="3"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Host Grotesk Light"/>
                <a:ea typeface="Host Grotesk Light"/>
                <a:cs typeface="Host Grotesk Light"/>
                <a:sym typeface="Host Grotesk Light"/>
              </a:defRPr>
            </a:lvl4pPr>
            <a:lvl5pPr marL="2286000" marR="0" lvl="4"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Host Grotesk Light"/>
                <a:ea typeface="Host Grotesk Light"/>
                <a:cs typeface="Host Grotesk Light"/>
                <a:sym typeface="Host Grotesk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r>
              <a:rPr lang="en-GB" dirty="0">
                <a:latin typeface="Host Grotesk" panose="020B0604020202020204" charset="0"/>
              </a:rPr>
              <a:t>UPS Support Services: </a:t>
            </a:r>
            <a:r>
              <a:rPr lang="en-GB" b="0" dirty="0">
                <a:latin typeface="Host Grotesk" panose="020B0604020202020204" charset="0"/>
              </a:rPr>
              <a:t>Support for UPS platforms beyond manufacturer's End of Sale End of Service Life (</a:t>
            </a:r>
            <a:r>
              <a:rPr lang="en-GB" b="0" dirty="0" err="1">
                <a:latin typeface="Host Grotesk" panose="020B0604020202020204" charset="0"/>
              </a:rPr>
              <a:t>EoL</a:t>
            </a:r>
            <a:r>
              <a:rPr lang="en-GB" b="0" dirty="0">
                <a:latin typeface="Host Grotesk" panose="020B0604020202020204" charset="0"/>
              </a:rPr>
              <a:t>/</a:t>
            </a:r>
            <a:r>
              <a:rPr lang="en-GB" b="0" dirty="0" err="1">
                <a:latin typeface="Host Grotesk" panose="020B0604020202020204" charset="0"/>
              </a:rPr>
              <a:t>EoSL</a:t>
            </a:r>
            <a:r>
              <a:rPr lang="en-GB" b="0" dirty="0">
                <a:latin typeface="Host Grotesk" panose="020B0604020202020204" charset="0"/>
              </a:rPr>
              <a:t>).</a:t>
            </a:r>
          </a:p>
          <a:p>
            <a:pPr marL="0" indent="0"/>
            <a:endParaRPr lang="en-GB" dirty="0"/>
          </a:p>
        </p:txBody>
      </p:sp>
      <p:cxnSp>
        <p:nvCxnSpPr>
          <p:cNvPr id="21" name="Google Shape;263;p4">
            <a:extLst>
              <a:ext uri="{FF2B5EF4-FFF2-40B4-BE49-F238E27FC236}">
                <a16:creationId xmlns:a16="http://schemas.microsoft.com/office/drawing/2014/main" id="{67E56DC8-67CC-D8EF-5CDD-5A1C99E2327B}"/>
              </a:ext>
            </a:extLst>
          </p:cNvPr>
          <p:cNvCxnSpPr/>
          <p:nvPr/>
        </p:nvCxnSpPr>
        <p:spPr>
          <a:xfrm>
            <a:off x="6268074" y="6405724"/>
            <a:ext cx="2389505"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6"/>
          <p:cNvSpPr txBox="1">
            <a:spLocks noGrp="1"/>
          </p:cNvSpPr>
          <p:nvPr>
            <p:ph type="body" idx="1"/>
          </p:nvPr>
        </p:nvSpPr>
        <p:spPr>
          <a:xfrm>
            <a:off x="469900" y="445781"/>
            <a:ext cx="3530600" cy="222047"/>
          </a:xfrm>
          <a:prstGeom prst="rect">
            <a:avLst/>
          </a:prstGeom>
          <a:noFill/>
          <a:ln>
            <a:noFill/>
          </a:ln>
        </p:spPr>
        <p:txBody>
          <a:bodyPr spcFirstLastPara="1" wrap="square" lIns="0" tIns="0" rIns="0" bIns="0" anchor="t" anchorCtr="0">
            <a:noAutofit/>
          </a:bodyPr>
          <a:lstStyle/>
          <a:p>
            <a:pPr marL="0" lvl="0" indent="0">
              <a:lnSpc>
                <a:spcPct val="168000"/>
              </a:lnSpc>
              <a:buSzPts val="1000"/>
            </a:pPr>
            <a:r>
              <a:rPr lang="en-GB" dirty="0"/>
              <a:t>HARDWARE MAINTENANCE SUPPORT SERVICE</a:t>
            </a:r>
            <a:endParaRPr dirty="0"/>
          </a:p>
        </p:txBody>
      </p:sp>
      <p:sp>
        <p:nvSpPr>
          <p:cNvPr id="299" name="Google Shape;299;p6"/>
          <p:cNvSpPr txBox="1">
            <a:spLocks noGrp="1"/>
          </p:cNvSpPr>
          <p:nvPr>
            <p:ph type="body" idx="2"/>
          </p:nvPr>
        </p:nvSpPr>
        <p:spPr>
          <a:xfrm>
            <a:off x="469900" y="1136537"/>
            <a:ext cx="3695701" cy="222047"/>
          </a:xfrm>
          <a:prstGeom prst="rect">
            <a:avLst/>
          </a:prstGeom>
          <a:noFill/>
          <a:ln>
            <a:noFill/>
          </a:ln>
        </p:spPr>
        <p:txBody>
          <a:bodyPr spcFirstLastPara="1" wrap="square" lIns="0" tIns="0" rIns="0" bIns="0" anchor="t" anchorCtr="0">
            <a:noAutofit/>
          </a:bodyPr>
          <a:lstStyle/>
          <a:p>
            <a:pPr marL="0" lvl="0" indent="0" algn="l" rtl="0">
              <a:lnSpc>
                <a:spcPct val="101428"/>
              </a:lnSpc>
              <a:spcBef>
                <a:spcPts val="0"/>
              </a:spcBef>
              <a:spcAft>
                <a:spcPts val="0"/>
              </a:spcAft>
              <a:buClr>
                <a:schemeClr val="lt1"/>
              </a:buClr>
              <a:buSzPts val="1400"/>
              <a:buFont typeface="Arial"/>
              <a:buNone/>
            </a:pPr>
            <a:r>
              <a:rPr lang="en-GB" dirty="0"/>
              <a:t>WHY CYBIT?</a:t>
            </a:r>
            <a:endParaRPr dirty="0"/>
          </a:p>
          <a:p>
            <a:pPr marL="0" lvl="0" indent="0" algn="l" rtl="0">
              <a:lnSpc>
                <a:spcPct val="101428"/>
              </a:lnSpc>
              <a:spcBef>
                <a:spcPts val="0"/>
              </a:spcBef>
              <a:spcAft>
                <a:spcPts val="0"/>
              </a:spcAft>
              <a:buClr>
                <a:schemeClr val="lt1"/>
              </a:buClr>
              <a:buSzPts val="1400"/>
              <a:buFont typeface="Arial"/>
              <a:buNone/>
            </a:pPr>
            <a:endParaRPr dirty="0"/>
          </a:p>
        </p:txBody>
      </p:sp>
      <p:sp>
        <p:nvSpPr>
          <p:cNvPr id="301" name="Google Shape;301;p6"/>
          <p:cNvSpPr txBox="1">
            <a:spLocks noGrp="1"/>
          </p:cNvSpPr>
          <p:nvPr>
            <p:ph type="body" idx="4"/>
          </p:nvPr>
        </p:nvSpPr>
        <p:spPr>
          <a:xfrm>
            <a:off x="839890" y="2673262"/>
            <a:ext cx="2788193" cy="833582"/>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1000"/>
              <a:buFont typeface="Arial"/>
              <a:buNone/>
            </a:pPr>
            <a:r>
              <a:rPr lang="en-GB" b="1">
                <a:latin typeface="Host Grotesk SemiBold"/>
                <a:ea typeface="Host Grotesk SemiBold"/>
                <a:cs typeface="Host Grotesk SemiBold"/>
                <a:sym typeface="Host Grotesk SemiBold"/>
              </a:rPr>
              <a:t>Expertise and Partnership: </a:t>
            </a:r>
            <a:br>
              <a:rPr lang="en-GB" b="1">
                <a:latin typeface="Host Grotesk SemiBold"/>
                <a:ea typeface="Host Grotesk SemiBold"/>
                <a:cs typeface="Host Grotesk SemiBold"/>
                <a:sym typeface="Host Grotesk SemiBold"/>
              </a:rPr>
            </a:br>
            <a:r>
              <a:rPr lang="en-GB">
                <a:latin typeface="Host Grotesk"/>
                <a:ea typeface="Host Grotesk"/>
                <a:cs typeface="Host Grotesk"/>
                <a:sym typeface="Host Grotesk"/>
              </a:rPr>
              <a:t>Cybit and Cameo combine their expertise to deliver a comprehensive and reliable JML service.</a:t>
            </a:r>
            <a:endParaRPr/>
          </a:p>
        </p:txBody>
      </p:sp>
      <p:sp>
        <p:nvSpPr>
          <p:cNvPr id="302" name="Google Shape;302;p6"/>
          <p:cNvSpPr txBox="1">
            <a:spLocks noGrp="1"/>
          </p:cNvSpPr>
          <p:nvPr>
            <p:ph type="body" idx="5"/>
          </p:nvPr>
        </p:nvSpPr>
        <p:spPr>
          <a:xfrm>
            <a:off x="4630223" y="2673262"/>
            <a:ext cx="2803292" cy="833582"/>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1000"/>
              <a:buFont typeface="Arial"/>
              <a:buNone/>
            </a:pPr>
            <a:r>
              <a:rPr lang="en-GB" b="1">
                <a:latin typeface="Host Grotesk SemiBold"/>
                <a:ea typeface="Host Grotesk SemiBold"/>
                <a:cs typeface="Host Grotesk SemiBold"/>
                <a:sym typeface="Host Grotesk SemiBold"/>
              </a:rPr>
              <a:t>Scalability and Flexibility: </a:t>
            </a:r>
            <a:br>
              <a:rPr lang="en-GB" b="1">
                <a:latin typeface="Host Grotesk SemiBold"/>
                <a:ea typeface="Host Grotesk SemiBold"/>
                <a:cs typeface="Host Grotesk SemiBold"/>
                <a:sym typeface="Host Grotesk SemiBold"/>
              </a:rPr>
            </a:br>
            <a:r>
              <a:rPr lang="en-GB">
                <a:latin typeface="Host Grotesk"/>
                <a:ea typeface="Host Grotesk"/>
                <a:cs typeface="Host Grotesk"/>
                <a:sym typeface="Host Grotesk"/>
              </a:rPr>
              <a:t>The service is designed to be scalable and adaptable to organisations of all sizes.</a:t>
            </a:r>
            <a:endParaRPr/>
          </a:p>
        </p:txBody>
      </p:sp>
      <p:sp>
        <p:nvSpPr>
          <p:cNvPr id="303" name="Google Shape;303;p6"/>
          <p:cNvSpPr txBox="1">
            <a:spLocks noGrp="1"/>
          </p:cNvSpPr>
          <p:nvPr>
            <p:ph type="body" idx="6"/>
          </p:nvPr>
        </p:nvSpPr>
        <p:spPr>
          <a:xfrm>
            <a:off x="8299140" y="2673262"/>
            <a:ext cx="2803292" cy="833582"/>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1000"/>
              <a:buFont typeface="Arial"/>
              <a:buNone/>
            </a:pPr>
            <a:r>
              <a:rPr lang="en-GB" b="1">
                <a:latin typeface="Host Grotesk SemiBold"/>
                <a:ea typeface="Host Grotesk SemiBold"/>
                <a:cs typeface="Host Grotesk SemiBold"/>
                <a:sym typeface="Host Grotesk SemiBold"/>
              </a:rPr>
              <a:t>Cost-Effectiveness: </a:t>
            </a:r>
            <a:br>
              <a:rPr lang="en-GB" b="1">
                <a:latin typeface="Host Grotesk SemiBold"/>
                <a:ea typeface="Host Grotesk SemiBold"/>
                <a:cs typeface="Host Grotesk SemiBold"/>
                <a:sym typeface="Host Grotesk SemiBold"/>
              </a:rPr>
            </a:br>
            <a:r>
              <a:rPr lang="en-GB">
                <a:latin typeface="Host Grotesk"/>
                <a:ea typeface="Host Grotesk"/>
                <a:cs typeface="Host Grotesk"/>
                <a:sym typeface="Host Grotesk"/>
              </a:rPr>
              <a:t>Outsourcing JML processes reduces </a:t>
            </a:r>
            <a:br>
              <a:rPr lang="en-GB">
                <a:latin typeface="Host Grotesk"/>
                <a:ea typeface="Host Grotesk"/>
                <a:cs typeface="Host Grotesk"/>
                <a:sym typeface="Host Grotesk"/>
              </a:rPr>
            </a:br>
            <a:r>
              <a:rPr lang="en-GB">
                <a:latin typeface="Host Grotesk"/>
                <a:ea typeface="Host Grotesk"/>
                <a:cs typeface="Host Grotesk"/>
                <a:sym typeface="Host Grotesk"/>
              </a:rPr>
              <a:t>internal operational costs.</a:t>
            </a:r>
            <a:endParaRPr/>
          </a:p>
        </p:txBody>
      </p:sp>
      <p:sp>
        <p:nvSpPr>
          <p:cNvPr id="304" name="Google Shape;304;p6"/>
          <p:cNvSpPr txBox="1">
            <a:spLocks noGrp="1"/>
          </p:cNvSpPr>
          <p:nvPr>
            <p:ph type="body" idx="7"/>
          </p:nvPr>
        </p:nvSpPr>
        <p:spPr>
          <a:xfrm>
            <a:off x="839890" y="4479201"/>
            <a:ext cx="3240497" cy="1020215"/>
          </a:xfrm>
          <a:prstGeom prst="rect">
            <a:avLst/>
          </a:prstGeom>
          <a:noFill/>
          <a:ln>
            <a:noFill/>
          </a:ln>
        </p:spPr>
        <p:txBody>
          <a:bodyPr spcFirstLastPara="1" wrap="square" lIns="0" tIns="0" rIns="0" bIns="0" anchor="t" anchorCtr="0">
            <a:noAutofit/>
          </a:bodyPr>
          <a:lstStyle/>
          <a:p>
            <a:pPr marL="0" lvl="0" indent="0"/>
            <a:r>
              <a:rPr lang="en-GB" b="1" dirty="0"/>
              <a:t>Significant Cost Savings: </a:t>
            </a:r>
            <a:r>
              <a:rPr lang="en-GB" dirty="0"/>
              <a:t>Save up to 60% compared to OEM maintenance.</a:t>
            </a:r>
          </a:p>
          <a:p>
            <a:pPr marL="0" lvl="0" indent="0"/>
            <a:endParaRPr lang="en-GB" dirty="0"/>
          </a:p>
          <a:p>
            <a:pPr marL="0" lvl="0" indent="0"/>
            <a:r>
              <a:rPr lang="en-GB" b="1" dirty="0"/>
              <a:t>Multi-Vendor Expertise</a:t>
            </a:r>
            <a:r>
              <a:rPr lang="en-GB" dirty="0"/>
              <a:t>: Comprehensive support for a wide range of hardware vendors.</a:t>
            </a:r>
          </a:p>
          <a:p>
            <a:pPr marL="0" lvl="0" indent="0" algn="l" rtl="0">
              <a:lnSpc>
                <a:spcPct val="100000"/>
              </a:lnSpc>
              <a:spcBef>
                <a:spcPts val="0"/>
              </a:spcBef>
              <a:spcAft>
                <a:spcPts val="0"/>
              </a:spcAft>
              <a:buClr>
                <a:schemeClr val="lt1"/>
              </a:buClr>
              <a:buSzPts val="1000"/>
              <a:buFont typeface="Arial"/>
              <a:buNone/>
            </a:pPr>
            <a:endParaRPr dirty="0"/>
          </a:p>
        </p:txBody>
      </p:sp>
      <p:sp>
        <p:nvSpPr>
          <p:cNvPr id="305" name="Google Shape;305;p6"/>
          <p:cNvSpPr txBox="1">
            <a:spLocks noGrp="1"/>
          </p:cNvSpPr>
          <p:nvPr>
            <p:ph type="body" idx="8"/>
          </p:nvPr>
        </p:nvSpPr>
        <p:spPr>
          <a:xfrm>
            <a:off x="4630222" y="4479202"/>
            <a:ext cx="3240497" cy="948204"/>
          </a:xfrm>
          <a:prstGeom prst="rect">
            <a:avLst/>
          </a:prstGeom>
          <a:noFill/>
          <a:ln>
            <a:noFill/>
          </a:ln>
        </p:spPr>
        <p:txBody>
          <a:bodyPr spcFirstLastPara="1" wrap="square" lIns="0" tIns="0" rIns="0" bIns="0" anchor="t" anchorCtr="0">
            <a:noAutofit/>
          </a:bodyPr>
          <a:lstStyle/>
          <a:p>
            <a:pPr marL="0" lvl="0" indent="0"/>
            <a:r>
              <a:rPr lang="en-GB" b="1" dirty="0"/>
              <a:t>Rapid Response and Resolution: </a:t>
            </a:r>
            <a:r>
              <a:rPr lang="en-GB" dirty="0"/>
              <a:t>24/7/365 support with a 4-hour fix SLA.</a:t>
            </a:r>
          </a:p>
          <a:p>
            <a:pPr marL="0" lvl="0" indent="0"/>
            <a:endParaRPr lang="en-GB" dirty="0"/>
          </a:p>
          <a:p>
            <a:pPr marL="0" lvl="0" indent="0"/>
            <a:r>
              <a:rPr lang="en-GB" b="1" dirty="0"/>
              <a:t>End-to-End Asset Lifecycle Management: </a:t>
            </a:r>
            <a:r>
              <a:rPr lang="en-GB" dirty="0"/>
              <a:t>Complete solutions from repair to secure data disposal.</a:t>
            </a:r>
          </a:p>
          <a:p>
            <a:pPr marL="0" lvl="0" indent="0" algn="l" rtl="0">
              <a:lnSpc>
                <a:spcPct val="100000"/>
              </a:lnSpc>
              <a:spcBef>
                <a:spcPts val="0"/>
              </a:spcBef>
              <a:spcAft>
                <a:spcPts val="0"/>
              </a:spcAft>
              <a:buClr>
                <a:schemeClr val="lt1"/>
              </a:buClr>
              <a:buSzPts val="1000"/>
              <a:buFont typeface="Arial"/>
              <a:buNone/>
            </a:pPr>
            <a:endParaRPr dirty="0"/>
          </a:p>
        </p:txBody>
      </p:sp>
      <p:sp>
        <p:nvSpPr>
          <p:cNvPr id="306" name="Google Shape;306;p6"/>
          <p:cNvSpPr txBox="1">
            <a:spLocks noGrp="1"/>
          </p:cNvSpPr>
          <p:nvPr>
            <p:ph type="body" idx="9"/>
          </p:nvPr>
        </p:nvSpPr>
        <p:spPr>
          <a:xfrm>
            <a:off x="8299139" y="4479202"/>
            <a:ext cx="3361919" cy="1020214"/>
          </a:xfrm>
          <a:prstGeom prst="rect">
            <a:avLst/>
          </a:prstGeom>
          <a:noFill/>
          <a:ln>
            <a:noFill/>
          </a:ln>
        </p:spPr>
        <p:txBody>
          <a:bodyPr spcFirstLastPara="1" wrap="square" lIns="0" tIns="0" rIns="0" bIns="0" anchor="t" anchorCtr="0">
            <a:noAutofit/>
          </a:bodyPr>
          <a:lstStyle/>
          <a:p>
            <a:pPr marL="0" lvl="0" indent="0"/>
            <a:r>
              <a:rPr lang="en-GB" b="1" dirty="0"/>
              <a:t>High SLA Compliance: </a:t>
            </a:r>
            <a:r>
              <a:rPr lang="en-GB" dirty="0"/>
              <a:t>Consistent adherence to service level agreements.</a:t>
            </a:r>
          </a:p>
          <a:p>
            <a:pPr marL="0" lvl="0" indent="0"/>
            <a:endParaRPr lang="en-GB" dirty="0"/>
          </a:p>
          <a:p>
            <a:pPr marL="0" lvl="0" indent="0"/>
            <a:r>
              <a:rPr lang="en-GB" b="1" dirty="0"/>
              <a:t>Experienced and Certified Engineers: </a:t>
            </a:r>
            <a:r>
              <a:rPr lang="en-GB" dirty="0"/>
              <a:t>Expert team focused on efficient and effective hardware support.</a:t>
            </a:r>
          </a:p>
          <a:p>
            <a:pPr marL="0" lvl="0" indent="0" algn="l" rtl="0">
              <a:lnSpc>
                <a:spcPct val="100000"/>
              </a:lnSpc>
              <a:spcBef>
                <a:spcPts val="0"/>
              </a:spcBef>
              <a:spcAft>
                <a:spcPts val="0"/>
              </a:spcAft>
              <a:buClr>
                <a:schemeClr val="lt1"/>
              </a:buClr>
              <a:buSzPts val="1000"/>
              <a:buFont typeface="Arial"/>
              <a:buNone/>
            </a:pPr>
            <a:endParaRPr dirty="0"/>
          </a:p>
        </p:txBody>
      </p:sp>
      <p:sp>
        <p:nvSpPr>
          <p:cNvPr id="307" name="Google Shape;307;p6"/>
          <p:cNvSpPr/>
          <p:nvPr/>
        </p:nvSpPr>
        <p:spPr>
          <a:xfrm>
            <a:off x="0" y="6380989"/>
            <a:ext cx="12192000" cy="512643"/>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08" name="Google Shape;308;p6"/>
          <p:cNvSpPr/>
          <p:nvPr/>
        </p:nvSpPr>
        <p:spPr>
          <a:xfrm>
            <a:off x="0" y="6051176"/>
            <a:ext cx="2017059" cy="842457"/>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309" name="Google Shape;309;p6"/>
          <p:cNvPicPr preferRelativeResize="0"/>
          <p:nvPr/>
        </p:nvPicPr>
        <p:blipFill rotWithShape="1">
          <a:blip r:embed="rId3">
            <a:alphaModFix/>
          </a:blip>
          <a:srcRect/>
          <a:stretch/>
        </p:blipFill>
        <p:spPr>
          <a:xfrm>
            <a:off x="469900" y="6248079"/>
            <a:ext cx="1143747" cy="300778"/>
          </a:xfrm>
          <a:prstGeom prst="rect">
            <a:avLst/>
          </a:prstGeom>
          <a:noFill/>
          <a:ln>
            <a:noFill/>
          </a:ln>
        </p:spPr>
      </p:pic>
      <p:sp>
        <p:nvSpPr>
          <p:cNvPr id="310" name="Google Shape;310;p6"/>
          <p:cNvSpPr txBox="1"/>
          <p:nvPr/>
        </p:nvSpPr>
        <p:spPr>
          <a:xfrm>
            <a:off x="3093986" y="6463821"/>
            <a:ext cx="8663454" cy="236090"/>
          </a:xfrm>
          <a:prstGeom prst="rect">
            <a:avLst/>
          </a:prstGeom>
          <a:noFill/>
          <a:ln>
            <a:noFill/>
          </a:ln>
        </p:spPr>
        <p:txBody>
          <a:bodyPr spcFirstLastPara="1" wrap="square" lIns="0" tIns="0" rIns="0" bIns="0" anchor="t" anchorCtr="0">
            <a:spAutoFit/>
          </a:bodyPr>
          <a:lstStyle/>
          <a:p>
            <a:pPr marL="0" marR="0" lvl="0" indent="0" algn="r" rtl="0">
              <a:lnSpc>
                <a:spcPct val="186476"/>
              </a:lnSpc>
              <a:spcBef>
                <a:spcPts val="0"/>
              </a:spcBef>
              <a:spcAft>
                <a:spcPts val="0"/>
              </a:spcAft>
              <a:buNone/>
            </a:pPr>
            <a:r>
              <a:rPr lang="en-GB" sz="1050" b="0" i="0" u="none" strike="noStrike" cap="none">
                <a:solidFill>
                  <a:srgbClr val="191526"/>
                </a:solidFill>
                <a:latin typeface="Host Grotesk"/>
                <a:ea typeface="Host Grotesk"/>
                <a:cs typeface="Host Grotesk"/>
                <a:sym typeface="Host Grotesk"/>
              </a:rPr>
              <a:t>FIND OUT MORE → CONTACT HELLO@CYBIT.COM</a:t>
            </a:r>
            <a:endParaRPr/>
          </a:p>
        </p:txBody>
      </p:sp>
      <p:sp>
        <p:nvSpPr>
          <p:cNvPr id="2" name="Rectangle 1">
            <a:extLst>
              <a:ext uri="{FF2B5EF4-FFF2-40B4-BE49-F238E27FC236}">
                <a16:creationId xmlns:a16="http://schemas.microsoft.com/office/drawing/2014/main" id="{BCA10948-4A9C-1A1C-D472-182E73DA2217}"/>
              </a:ext>
            </a:extLst>
          </p:cNvPr>
          <p:cNvSpPr/>
          <p:nvPr/>
        </p:nvSpPr>
        <p:spPr>
          <a:xfrm>
            <a:off x="717755" y="2191945"/>
            <a:ext cx="10776155" cy="145486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 name="Google Shape;300;p6"/>
          <p:cNvSpPr txBox="1">
            <a:spLocks noGrp="1"/>
          </p:cNvSpPr>
          <p:nvPr>
            <p:ph type="body" idx="3"/>
          </p:nvPr>
        </p:nvSpPr>
        <p:spPr>
          <a:xfrm>
            <a:off x="839890" y="2430060"/>
            <a:ext cx="10576590" cy="1076784"/>
          </a:xfrm>
          <a:prstGeom prst="rect">
            <a:avLst/>
          </a:prstGeom>
          <a:noFill/>
          <a:ln>
            <a:noFill/>
          </a:ln>
        </p:spPr>
        <p:txBody>
          <a:bodyPr spcFirstLastPara="1" wrap="square" lIns="0" tIns="0" rIns="0" bIns="0" anchor="t" anchorCtr="0">
            <a:noAutofit/>
          </a:bodyPr>
          <a:lstStyle/>
          <a:p>
            <a:pPr marL="0" indent="0"/>
            <a:r>
              <a:rPr lang="en-GB" dirty="0"/>
              <a:t>Cybit and Cameo provide a partnership that delivers cost-effective, reliable, and comprehensive hardware maintenance support. With significant cost savings compared to OEMs, multi-vendor support, and a commitment to rapid response and high SLA compliance, Cybit and Cameo ensure that your hardware infrastructure is optimised for performance and longevity. </a:t>
            </a:r>
          </a:p>
          <a:p>
            <a:pPr marL="0" indent="0"/>
            <a:endParaRPr lang="en-GB" dirty="0"/>
          </a:p>
          <a:p>
            <a:pPr marL="0" indent="0"/>
            <a:r>
              <a:rPr lang="en-GB" dirty="0"/>
              <a:t>Cameo’s expert engineers, combined with Cybit's scale and service delivery, provide a compelling alternative to traditional OEM support, making them the ideal partner for extending the life of your critical hardware assets.</a:t>
            </a:r>
          </a:p>
          <a:p>
            <a:pPr marL="0" lvl="0" indent="0" algn="l" rtl="0">
              <a:lnSpc>
                <a:spcPct val="100000"/>
              </a:lnSpc>
              <a:spcBef>
                <a:spcPts val="0"/>
              </a:spcBef>
              <a:spcAft>
                <a:spcPts val="0"/>
              </a:spcAft>
              <a:buClr>
                <a:schemeClr val="lt1"/>
              </a:buClr>
              <a:buSzPts val="1200"/>
              <a:buFont typeface="Arial"/>
              <a:buNone/>
            </a:pPr>
            <a:endParaRPr b="1" dirty="0">
              <a:latin typeface="Host Grotesk"/>
              <a:ea typeface="Host Grotesk"/>
              <a:cs typeface="Host Grotesk"/>
              <a:sym typeface="Host Grotesk"/>
            </a:endParaRPr>
          </a:p>
        </p:txBody>
      </p:sp>
    </p:spTree>
  </p:cSld>
  <p:clrMapOvr>
    <a:masterClrMapping/>
  </p:clrMapOvr>
</p:sld>
</file>

<file path=ppt/theme/theme1.xml><?xml version="1.0" encoding="utf-8"?>
<a:theme xmlns:a="http://schemas.openxmlformats.org/drawingml/2006/main" name="Office Theme">
  <a:themeElements>
    <a:clrScheme name="Cybit_2025">
      <a:dk1>
        <a:srgbClr val="191526"/>
      </a:dk1>
      <a:lt1>
        <a:srgbClr val="FFFFFF"/>
      </a:lt1>
      <a:dk2>
        <a:srgbClr val="191526"/>
      </a:dk2>
      <a:lt2>
        <a:srgbClr val="EAEAEA"/>
      </a:lt2>
      <a:accent1>
        <a:srgbClr val="191526"/>
      </a:accent1>
      <a:accent2>
        <a:srgbClr val="EAEAEA"/>
      </a:accent2>
      <a:accent3>
        <a:srgbClr val="A2AD9D"/>
      </a:accent3>
      <a:accent4>
        <a:srgbClr val="8993AD"/>
      </a:accent4>
      <a:accent5>
        <a:srgbClr val="CDB281"/>
      </a:accent5>
      <a:accent6>
        <a:srgbClr val="BC906B"/>
      </a:accent6>
      <a:hlink>
        <a:srgbClr val="191526"/>
      </a:hlink>
      <a:folHlink>
        <a:srgbClr val="19152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3F20DDA4682444A9BD0F79CDFB624F5" ma:contentTypeVersion="12" ma:contentTypeDescription="Create a new document." ma:contentTypeScope="" ma:versionID="e6707f7a74a85c5653c5883d3ba45fb1">
  <xsd:schema xmlns:xsd="http://www.w3.org/2001/XMLSchema" xmlns:xs="http://www.w3.org/2001/XMLSchema" xmlns:p="http://schemas.microsoft.com/office/2006/metadata/properties" xmlns:ns2="446bb1d1-9132-4d2a-b6a4-f56fe66fc4a9" xmlns:ns3="f3264935-fc1f-4b8e-b9fc-7170a8fb0512" targetNamespace="http://schemas.microsoft.com/office/2006/metadata/properties" ma:root="true" ma:fieldsID="1a48b1c7aad57e85e309dfe948cdebbd" ns2:_="" ns3:_="">
    <xsd:import namespace="446bb1d1-9132-4d2a-b6a4-f56fe66fc4a9"/>
    <xsd:import namespace="f3264935-fc1f-4b8e-b9fc-7170a8fb051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6bb1d1-9132-4d2a-b6a4-f56fe66fc4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fb40926-c1b7-4584-af76-aab0515ba516"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3264935-fc1f-4b8e-b9fc-7170a8fb051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4c7b327-490c-4ea5-b4fc-d1c5290c3ac2}" ma:internalName="TaxCatchAll" ma:showField="CatchAllData" ma:web="f3264935-fc1f-4b8e-b9fc-7170a8fb051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3264935-fc1f-4b8e-b9fc-7170a8fb0512" xsi:nil="true"/>
    <lcf76f155ced4ddcb4097134ff3c332f xmlns="446bb1d1-9132-4d2a-b6a4-f56fe66fc4a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AF7AE2B-BD81-419D-A260-AFBC2BB13BDA}">
  <ds:schemaRefs>
    <ds:schemaRef ds:uri="http://schemas.microsoft.com/sharepoint/v3/contenttype/forms"/>
  </ds:schemaRefs>
</ds:datastoreItem>
</file>

<file path=customXml/itemProps2.xml><?xml version="1.0" encoding="utf-8"?>
<ds:datastoreItem xmlns:ds="http://schemas.openxmlformats.org/officeDocument/2006/customXml" ds:itemID="{D9CE2C98-D7E8-4307-AA29-95BC27F5BC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6bb1d1-9132-4d2a-b6a4-f56fe66fc4a9"/>
    <ds:schemaRef ds:uri="f3264935-fc1f-4b8e-b9fc-7170a8fb05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4B54A40-DF80-4C6C-B5DE-BF51D2C3C79D}">
  <ds:schemaRefs>
    <ds:schemaRef ds:uri="http://schemas.microsoft.com/office/2006/metadata/properties"/>
    <ds:schemaRef ds:uri="http://schemas.microsoft.com/office/infopath/2007/PartnerControls"/>
    <ds:schemaRef ds:uri="f3264935-fc1f-4b8e-b9fc-7170a8fb0512"/>
    <ds:schemaRef ds:uri="446bb1d1-9132-4d2a-b6a4-f56fe66fc4a9"/>
  </ds:schemaRefs>
</ds:datastoreItem>
</file>

<file path=docProps/app.xml><?xml version="1.0" encoding="utf-8"?>
<Properties xmlns="http://schemas.openxmlformats.org/officeDocument/2006/extended-properties" xmlns:vt="http://schemas.openxmlformats.org/officeDocument/2006/docPropsVTypes">
  <TotalTime>16</TotalTime>
  <Words>568</Words>
  <Application>Microsoft Office PowerPoint</Application>
  <PresentationFormat>Widescreen</PresentationFormat>
  <Paragraphs>42</Paragraphs>
  <Slides>4</Slides>
  <Notes>4</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HARDWARE MAINTENANCE SUPPORT SERVICE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Laura Wynn-Owen</dc:creator>
  <cp:lastModifiedBy>Gio Sizino</cp:lastModifiedBy>
  <cp:revision>10</cp:revision>
  <dcterms:created xsi:type="dcterms:W3CDTF">2023-09-04T15:24:21Z</dcterms:created>
  <dcterms:modified xsi:type="dcterms:W3CDTF">2025-08-21T12:15:49Z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757d93e-4a98-452f-9637-9e49cbbabcf8_Enabled">
    <vt:lpwstr>true</vt:lpwstr>
  </property>
  <property fmtid="{D5CDD505-2E9C-101B-9397-08002B2CF9AE}" pid="3" name="MSIP_Label_b757d93e-4a98-452f-9637-9e49cbbabcf8_SetDate">
    <vt:lpwstr>2025-07-29T13:29:33Z</vt:lpwstr>
  </property>
  <property fmtid="{D5CDD505-2E9C-101B-9397-08002B2CF9AE}" pid="4" name="MSIP_Label_b757d93e-4a98-452f-9637-9e49cbbabcf8_Method">
    <vt:lpwstr>Standard</vt:lpwstr>
  </property>
  <property fmtid="{D5CDD505-2E9C-101B-9397-08002B2CF9AE}" pid="5" name="MSIP_Label_b757d93e-4a98-452f-9637-9e49cbbabcf8_Name">
    <vt:lpwstr>Unclassified_</vt:lpwstr>
  </property>
  <property fmtid="{D5CDD505-2E9C-101B-9397-08002B2CF9AE}" pid="6" name="MSIP_Label_b757d93e-4a98-452f-9637-9e49cbbabcf8_SiteId">
    <vt:lpwstr>afde4782-7a2f-4c87-824f-7a386fa0c31b</vt:lpwstr>
  </property>
  <property fmtid="{D5CDD505-2E9C-101B-9397-08002B2CF9AE}" pid="7" name="MSIP_Label_b757d93e-4a98-452f-9637-9e49cbbabcf8_ActionId">
    <vt:lpwstr>0b2098c8-f0b5-4e20-8410-42f0e9cf2c8e</vt:lpwstr>
  </property>
  <property fmtid="{D5CDD505-2E9C-101B-9397-08002B2CF9AE}" pid="8" name="MSIP_Label_b757d93e-4a98-452f-9637-9e49cbbabcf8_ContentBits">
    <vt:lpwstr>0</vt:lpwstr>
  </property>
  <property fmtid="{D5CDD505-2E9C-101B-9397-08002B2CF9AE}" pid="9" name="MSIP_Label_b757d93e-4a98-452f-9637-9e49cbbabcf8_Tag">
    <vt:lpwstr>10, 3, 0, 1</vt:lpwstr>
  </property>
  <property fmtid="{D5CDD505-2E9C-101B-9397-08002B2CF9AE}" pid="10" name="ContentTypeId">
    <vt:lpwstr>0x01010003F20DDA4682444A9BD0F79CDFB624F5</vt:lpwstr>
  </property>
  <property fmtid="{D5CDD505-2E9C-101B-9397-08002B2CF9AE}" pid="11" name="MediaServiceImageTags">
    <vt:lpwstr/>
  </property>
</Properties>
</file>