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59" r:id="rId5"/>
  </p:sldMasterIdLst>
  <p:notesMasterIdLst>
    <p:notesMasterId r:id="rId10"/>
  </p:notesMasterIdLst>
  <p:sldIdLst>
    <p:sldId id="256" r:id="rId6"/>
    <p:sldId id="257" r:id="rId7"/>
    <p:sldId id="263" r:id="rId8"/>
    <p:sldId id="261" r:id="rId9"/>
  </p:sldIdLst>
  <p:sldSz cx="12192000" cy="6858000"/>
  <p:notesSz cx="6858000" cy="9144000"/>
  <p:embeddedFontLst>
    <p:embeddedFont>
      <p:font typeface="Host Grotesk"/>
      <p:regular r:id="rId11"/>
      <p:bold r:id="rId12"/>
      <p:italic r:id="rId13"/>
      <p:boldItalic r:id="rId14"/>
    </p:embeddedFont>
    <p:embeddedFont>
      <p:font typeface="Host Grotesk Light" panose="020B0504030402000203" charset="0"/>
      <p:regular r:id="rId15"/>
      <p:bold r:id="rId16"/>
      <p:italic r:id="rId17"/>
      <p:boldItalic r:id="rId18"/>
    </p:embeddedFont>
    <p:embeddedFont>
      <p:font typeface="Host Grotesk SemiBold" panose="020B0504030402000203" charset="0"/>
      <p:regular r:id="rId19"/>
      <p:bold r:id="rId20"/>
      <p:italic r:id="rId21"/>
      <p:boldItalic r:id="rId22"/>
    </p:embeddedFont>
    <p:embeddedFont>
      <p:font typeface="Plus Jakarta Sans"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26FD8-2271-5971-8ABD-E8290C06CE2A}" v="9" dt="2025-08-21T10:53:30.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83"/>
        <p:guide pos="4248"/>
        <p:guide orient="horz" pos="1344"/>
        <p:guide orient="horz" pos="28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font" Target="fonts/font11.fntdata"/><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5.fntdata"/><Relationship Id="rId23" Type="http://schemas.openxmlformats.org/officeDocument/2006/relationships/font" Target="fonts/font13.fntdata"/><Relationship Id="rId28" Type="http://customschemas.google.com/relationships/presentationmetadata" Target="meta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4.fntdata"/><Relationship Id="rId22" Type="http://schemas.openxmlformats.org/officeDocument/2006/relationships/font" Target="fonts/font12.fntdata"/><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S::gio.sizino@cybit.com::5bb4131d-65cd-4b02-b8e7-b9c18182aeed" providerId="AD" clId="Web-{C4426FD8-2271-5971-8ABD-E8290C06CE2A}"/>
    <pc:docChg chg="modSld">
      <pc:chgData name="Gio Sizino" userId="S::gio.sizino@cybit.com::5bb4131d-65cd-4b02-b8e7-b9c18182aeed" providerId="AD" clId="Web-{C4426FD8-2271-5971-8ABD-E8290C06CE2A}" dt="2025-08-21T10:53:30.269" v="4" actId="1076"/>
      <pc:docMkLst>
        <pc:docMk/>
      </pc:docMkLst>
      <pc:sldChg chg="modSp">
        <pc:chgData name="Gio Sizino" userId="S::gio.sizino@cybit.com::5bb4131d-65cd-4b02-b8e7-b9c18182aeed" providerId="AD" clId="Web-{C4426FD8-2271-5971-8ABD-E8290C06CE2A}" dt="2025-08-21T10:52:42.518" v="1" actId="1076"/>
        <pc:sldMkLst>
          <pc:docMk/>
          <pc:sldMk cId="0" sldId="256"/>
        </pc:sldMkLst>
        <pc:spChg chg="mod">
          <ac:chgData name="Gio Sizino" userId="S::gio.sizino@cybit.com::5bb4131d-65cd-4b02-b8e7-b9c18182aeed" providerId="AD" clId="Web-{C4426FD8-2271-5971-8ABD-E8290C06CE2A}" dt="2025-08-21T10:52:42.518" v="1" actId="1076"/>
          <ac:spMkLst>
            <pc:docMk/>
            <pc:sldMk cId="0" sldId="256"/>
            <ac:spMk id="180" creationId="{00000000-0000-0000-0000-000000000000}"/>
          </ac:spMkLst>
        </pc:spChg>
        <pc:picChg chg="mod">
          <ac:chgData name="Gio Sizino" userId="S::gio.sizino@cybit.com::5bb4131d-65cd-4b02-b8e7-b9c18182aeed" providerId="AD" clId="Web-{C4426FD8-2271-5971-8ABD-E8290C06CE2A}" dt="2025-08-21T10:52:20.549" v="0"/>
          <ac:picMkLst>
            <pc:docMk/>
            <pc:sldMk cId="0" sldId="256"/>
            <ac:picMk id="179" creationId="{00000000-0000-0000-0000-000000000000}"/>
          </ac:picMkLst>
        </pc:picChg>
      </pc:sldChg>
      <pc:sldChg chg="modSp">
        <pc:chgData name="Gio Sizino" userId="S::gio.sizino@cybit.com::5bb4131d-65cd-4b02-b8e7-b9c18182aeed" providerId="AD" clId="Web-{C4426FD8-2271-5971-8ABD-E8290C06CE2A}" dt="2025-08-21T10:53:30.269" v="4" actId="1076"/>
        <pc:sldMkLst>
          <pc:docMk/>
          <pc:sldMk cId="0" sldId="257"/>
        </pc:sldMkLst>
        <pc:spChg chg="mod">
          <ac:chgData name="Gio Sizino" userId="S::gio.sizino@cybit.com::5bb4131d-65cd-4b02-b8e7-b9c18182aeed" providerId="AD" clId="Web-{C4426FD8-2271-5971-8ABD-E8290C06CE2A}" dt="2025-08-21T10:53:30.269" v="4" actId="1076"/>
          <ac:spMkLst>
            <pc:docMk/>
            <pc:sldMk cId="0" sldId="257"/>
            <ac:spMk id="191" creationId="{00000000-0000-0000-0000-000000000000}"/>
          </ac:spMkLst>
        </pc:spChg>
        <pc:picChg chg="mod">
          <ac:chgData name="Gio Sizino" userId="S::gio.sizino@cybit.com::5bb4131d-65cd-4b02-b8e7-b9c18182aeed" providerId="AD" clId="Web-{C4426FD8-2271-5971-8ABD-E8290C06CE2A}" dt="2025-08-21T10:53:24.003" v="3"/>
          <ac:picMkLst>
            <pc:docMk/>
            <pc:sldMk cId="0" sldId="257"/>
            <ac:picMk id="190" creationId="{00000000-0000-0000-0000-000000000000}"/>
          </ac:picMkLst>
        </pc:picChg>
      </pc:sldChg>
    </pc:docChg>
  </pc:docChgLst>
  <pc:docChgLst>
    <pc:chgData clId="Web-{C4426FD8-2271-5971-8ABD-E8290C06CE2A}"/>
    <pc:docChg chg="modSld">
      <pc:chgData name="" userId="" providerId="" clId="Web-{C4426FD8-2271-5971-8ABD-E8290C06CE2A}" dt="2025-08-21T10:51:18.688" v="1" actId="1076"/>
      <pc:docMkLst>
        <pc:docMk/>
      </pc:docMkLst>
      <pc:sldChg chg="modSp">
        <pc:chgData name="" userId="" providerId="" clId="Web-{C4426FD8-2271-5971-8ABD-E8290C06CE2A}" dt="2025-08-21T10:51:18.688" v="1" actId="1076"/>
        <pc:sldMkLst>
          <pc:docMk/>
          <pc:sldMk cId="0" sldId="256"/>
        </pc:sldMkLst>
        <pc:spChg chg="mod">
          <ac:chgData name="" userId="" providerId="" clId="Web-{C4426FD8-2271-5971-8ABD-E8290C06CE2A}" dt="2025-08-21T10:51:18.688" v="1" actId="1076"/>
          <ac:spMkLst>
            <pc:docMk/>
            <pc:sldMk cId="0" sldId="256"/>
            <ac:spMk id="18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meline">
  <p:cSld name="1_Timeline">
    <p:spTree>
      <p:nvGrpSpPr>
        <p:cNvPr id="1" name="Shape 30"/>
        <p:cNvGrpSpPr/>
        <p:nvPr/>
      </p:nvGrpSpPr>
      <p:grpSpPr>
        <a:xfrm>
          <a:off x="0" y="0"/>
          <a:ext cx="0" cy="0"/>
          <a:chOff x="0" y="0"/>
          <a:chExt cx="0" cy="0"/>
        </a:xfrm>
      </p:grpSpPr>
      <p:sp>
        <p:nvSpPr>
          <p:cNvPr id="31" name="Google Shape;31;p33"/>
          <p:cNvSpPr txBox="1">
            <a:spLocks noGrp="1"/>
          </p:cNvSpPr>
          <p:nvPr>
            <p:ph type="title"/>
          </p:nvPr>
        </p:nvSpPr>
        <p:spPr>
          <a:xfrm>
            <a:off x="1055291" y="3125545"/>
            <a:ext cx="10081418" cy="60691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400"/>
              <a:buFont typeface="Host Grotesk Light"/>
              <a:buNone/>
              <a:defRPr sz="2400" b="0"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33"/>
          <p:cNvSpPr txBox="1">
            <a:spLocks noGrp="1"/>
          </p:cNvSpPr>
          <p:nvPr>
            <p:ph type="body" idx="1"/>
          </p:nvPr>
        </p:nvSpPr>
        <p:spPr>
          <a:xfrm>
            <a:off x="4537186" y="2627537"/>
            <a:ext cx="3117628" cy="222047"/>
          </a:xfrm>
          <a:prstGeom prst="rect">
            <a:avLst/>
          </a:prstGeom>
          <a:noFill/>
          <a:ln>
            <a:noFill/>
          </a:ln>
        </p:spPr>
        <p:txBody>
          <a:bodyPr spcFirstLastPara="1" wrap="square" lIns="0" tIns="0" rIns="0" bIns="0" anchor="t" anchorCtr="0">
            <a:noAutofit/>
          </a:bodyPr>
          <a:lstStyle>
            <a:lvl1pPr marL="457200" lvl="0" indent="-228600" algn="ctr">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15264625"/>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34"/>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36" name="Google Shape;36;p34"/>
          <p:cNvSpPr txBox="1">
            <a:spLocks noGrp="1"/>
          </p:cNvSpPr>
          <p:nvPr>
            <p:ph type="title"/>
          </p:nvPr>
        </p:nvSpPr>
        <p:spPr>
          <a:xfrm>
            <a:off x="459960" y="744537"/>
            <a:ext cx="5130806" cy="40236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58778724"/>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37"/>
        <p:cNvGrpSpPr/>
        <p:nvPr/>
      </p:nvGrpSpPr>
      <p:grpSpPr>
        <a:xfrm>
          <a:off x="0" y="0"/>
          <a:ext cx="0" cy="0"/>
          <a:chOff x="0" y="0"/>
          <a:chExt cx="0" cy="0"/>
        </a:xfrm>
      </p:grpSpPr>
      <p:sp>
        <p:nvSpPr>
          <p:cNvPr id="38" name="Google Shape;38;p35"/>
          <p:cNvSpPr>
            <a:spLocks noGrp="1"/>
          </p:cNvSpPr>
          <p:nvPr>
            <p:ph type="pic" idx="2"/>
          </p:nvPr>
        </p:nvSpPr>
        <p:spPr>
          <a:xfrm>
            <a:off x="0" y="0"/>
            <a:ext cx="12192000" cy="6858000"/>
          </a:xfrm>
          <a:prstGeom prst="rect">
            <a:avLst/>
          </a:prstGeom>
          <a:noFill/>
          <a:ln>
            <a:noFill/>
          </a:ln>
        </p:spPr>
      </p:sp>
      <p:sp>
        <p:nvSpPr>
          <p:cNvPr id="39" name="Google Shape;39;p35"/>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35"/>
          <p:cNvSpPr txBox="1">
            <a:spLocks noGrp="1"/>
          </p:cNvSpPr>
          <p:nvPr>
            <p:ph type="title"/>
          </p:nvPr>
        </p:nvSpPr>
        <p:spPr>
          <a:xfrm>
            <a:off x="459959" y="1346826"/>
            <a:ext cx="4898104" cy="416434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400"/>
              <a:buFont typeface="Host Grotesk Light"/>
              <a:buNone/>
              <a:defRPr sz="2400" b="0"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5"/>
          <p:cNvSpPr txBox="1">
            <a:spLocks noGrp="1"/>
          </p:cNvSpPr>
          <p:nvPr>
            <p:ph type="body" idx="1"/>
          </p:nvPr>
        </p:nvSpPr>
        <p:spPr>
          <a:xfrm>
            <a:off x="479426" y="5727032"/>
            <a:ext cx="4878638" cy="386430"/>
          </a:xfrm>
          <a:prstGeom prst="rect">
            <a:avLst/>
          </a:prstGeom>
          <a:noFill/>
          <a:ln>
            <a:noFill/>
          </a:ln>
        </p:spPr>
        <p:txBody>
          <a:bodyPr spcFirstLastPara="1" wrap="square" lIns="0" tIns="0" rIns="0" bIns="0" anchor="t" anchorCtr="0">
            <a:noAutofit/>
          </a:bodyPr>
          <a:lstStyle>
            <a:lvl1pPr marL="457200" lvl="0" indent="-228600" algn="l">
              <a:lnSpc>
                <a:spcPct val="129230"/>
              </a:lnSpc>
              <a:spcBef>
                <a:spcPts val="0"/>
              </a:spcBef>
              <a:spcAft>
                <a:spcPts val="0"/>
              </a:spcAft>
              <a:buClr>
                <a:schemeClr val="accent1"/>
              </a:buClr>
              <a:buSzPts val="1300"/>
              <a:buNone/>
              <a:defRPr sz="1300" b="0" i="0">
                <a:solidFill>
                  <a:schemeClr val="accen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91724541"/>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reaker Slide">
  <p:cSld name="Breaker Slide">
    <p:bg>
      <p:bgPr>
        <a:solidFill>
          <a:schemeClr val="accent4"/>
        </a:solidFill>
        <a:effectLst/>
      </p:bgPr>
    </p:bg>
    <p:spTree>
      <p:nvGrpSpPr>
        <p:cNvPr id="1" name="Shape 42"/>
        <p:cNvGrpSpPr/>
        <p:nvPr/>
      </p:nvGrpSpPr>
      <p:grpSpPr>
        <a:xfrm>
          <a:off x="0" y="0"/>
          <a:ext cx="0" cy="0"/>
          <a:chOff x="0" y="0"/>
          <a:chExt cx="0" cy="0"/>
        </a:xfrm>
      </p:grpSpPr>
      <p:sp>
        <p:nvSpPr>
          <p:cNvPr id="43" name="Google Shape;43;p36"/>
          <p:cNvSpPr txBox="1">
            <a:spLocks noGrp="1"/>
          </p:cNvSpPr>
          <p:nvPr>
            <p:ph type="title"/>
          </p:nvPr>
        </p:nvSpPr>
        <p:spPr>
          <a:xfrm>
            <a:off x="984676" y="2349793"/>
            <a:ext cx="3842982" cy="197002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600"/>
              <a:buFont typeface="Host Grotesk Light"/>
              <a:buNone/>
              <a:defRPr sz="36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6"/>
          <p:cNvSpPr>
            <a:spLocks noGrp="1"/>
          </p:cNvSpPr>
          <p:nvPr>
            <p:ph type="pic" idx="2"/>
          </p:nvPr>
        </p:nvSpPr>
        <p:spPr>
          <a:xfrm>
            <a:off x="5557416" y="2219767"/>
            <a:ext cx="6108344" cy="2122865"/>
          </a:xfrm>
          <a:prstGeom prst="rect">
            <a:avLst/>
          </a:prstGeom>
          <a:noFill/>
          <a:ln>
            <a:noFill/>
          </a:ln>
        </p:spPr>
      </p:sp>
      <p:sp>
        <p:nvSpPr>
          <p:cNvPr id="45" name="Google Shape;45;p36"/>
          <p:cNvSpPr>
            <a:spLocks noGrp="1"/>
          </p:cNvSpPr>
          <p:nvPr>
            <p:ph type="pic" idx="3"/>
          </p:nvPr>
        </p:nvSpPr>
        <p:spPr>
          <a:xfrm>
            <a:off x="4976037" y="0"/>
            <a:ext cx="5305647" cy="2149445"/>
          </a:xfrm>
          <a:prstGeom prst="rect">
            <a:avLst/>
          </a:prstGeom>
          <a:noFill/>
          <a:ln>
            <a:noFill/>
          </a:ln>
        </p:spPr>
      </p:sp>
      <p:sp>
        <p:nvSpPr>
          <p:cNvPr id="46" name="Google Shape;46;p36"/>
          <p:cNvSpPr>
            <a:spLocks noGrp="1"/>
          </p:cNvSpPr>
          <p:nvPr>
            <p:ph type="pic" idx="4"/>
          </p:nvPr>
        </p:nvSpPr>
        <p:spPr>
          <a:xfrm>
            <a:off x="4976037" y="4412955"/>
            <a:ext cx="5305647" cy="2445045"/>
          </a:xfrm>
          <a:prstGeom prst="rect">
            <a:avLst/>
          </a:prstGeom>
          <a:noFill/>
          <a:ln>
            <a:noFill/>
          </a:ln>
        </p:spPr>
      </p:sp>
      <p:sp>
        <p:nvSpPr>
          <p:cNvPr id="47" name="Google Shape;47;p36"/>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pic>
        <p:nvPicPr>
          <p:cNvPr id="48" name="Google Shape;48;p36"/>
          <p:cNvPicPr preferRelativeResize="0"/>
          <p:nvPr/>
        </p:nvPicPr>
        <p:blipFill rotWithShape="1">
          <a:blip r:embed="rId2">
            <a:alphaModFix/>
          </a:blip>
          <a:srcRect/>
          <a:stretch/>
        </p:blipFill>
        <p:spPr>
          <a:xfrm>
            <a:off x="469900" y="2167610"/>
            <a:ext cx="154672" cy="2247900"/>
          </a:xfrm>
          <a:prstGeom prst="rect">
            <a:avLst/>
          </a:prstGeom>
          <a:noFill/>
          <a:ln>
            <a:noFill/>
          </a:ln>
        </p:spPr>
      </p:pic>
      <p:pic>
        <p:nvPicPr>
          <p:cNvPr id="49" name="Google Shape;49;p36"/>
          <p:cNvPicPr preferRelativeResize="0"/>
          <p:nvPr/>
        </p:nvPicPr>
        <p:blipFill rotWithShape="1">
          <a:blip r:embed="rId3">
            <a:alphaModFix/>
          </a:blip>
          <a:srcRect/>
          <a:stretch/>
        </p:blipFill>
        <p:spPr>
          <a:xfrm>
            <a:off x="11564253" y="2154163"/>
            <a:ext cx="154672" cy="2247900"/>
          </a:xfrm>
          <a:prstGeom prst="rect">
            <a:avLst/>
          </a:prstGeom>
          <a:noFill/>
          <a:ln>
            <a:noFill/>
          </a:ln>
        </p:spPr>
      </p:pic>
      <p:pic>
        <p:nvPicPr>
          <p:cNvPr id="50" name="Google Shape;50;p36"/>
          <p:cNvPicPr preferRelativeResize="0"/>
          <p:nvPr/>
        </p:nvPicPr>
        <p:blipFill rotWithShape="1">
          <a:blip r:embed="rId4">
            <a:alphaModFix/>
          </a:blip>
          <a:srcRect/>
          <a:stretch/>
        </p:blipFill>
        <p:spPr>
          <a:xfrm>
            <a:off x="479424" y="6269363"/>
            <a:ext cx="367741" cy="223511"/>
          </a:xfrm>
          <a:prstGeom prst="rect">
            <a:avLst/>
          </a:prstGeom>
          <a:noFill/>
          <a:ln>
            <a:noFill/>
          </a:ln>
        </p:spPr>
      </p:pic>
    </p:spTree>
    <p:extLst>
      <p:ext uri="{BB962C8B-B14F-4D97-AF65-F5344CB8AC3E}">
        <p14:creationId xmlns:p14="http://schemas.microsoft.com/office/powerpoint/2010/main" val="2128935528"/>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subtitle and image">
  <p:cSld name="Four subtitle and image">
    <p:spTree>
      <p:nvGrpSpPr>
        <p:cNvPr id="1" name="Shape 51"/>
        <p:cNvGrpSpPr/>
        <p:nvPr/>
      </p:nvGrpSpPr>
      <p:grpSpPr>
        <a:xfrm>
          <a:off x="0" y="0"/>
          <a:ext cx="0" cy="0"/>
          <a:chOff x="0" y="0"/>
          <a:chExt cx="0" cy="0"/>
        </a:xfrm>
      </p:grpSpPr>
      <p:sp>
        <p:nvSpPr>
          <p:cNvPr id="52" name="Google Shape;52;p37"/>
          <p:cNvSpPr txBox="1">
            <a:spLocks noGrp="1"/>
          </p:cNvSpPr>
          <p:nvPr>
            <p:ph type="title"/>
          </p:nvPr>
        </p:nvSpPr>
        <p:spPr>
          <a:xfrm>
            <a:off x="1055291" y="732830"/>
            <a:ext cx="10081418" cy="60691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7"/>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37"/>
          <p:cNvSpPr>
            <a:spLocks noGrp="1"/>
          </p:cNvSpPr>
          <p:nvPr>
            <p:ph type="pic" idx="2"/>
          </p:nvPr>
        </p:nvSpPr>
        <p:spPr>
          <a:xfrm>
            <a:off x="0" y="1531938"/>
            <a:ext cx="3033713" cy="4371975"/>
          </a:xfrm>
          <a:prstGeom prst="rect">
            <a:avLst/>
          </a:prstGeom>
          <a:noFill/>
          <a:ln>
            <a:noFill/>
          </a:ln>
        </p:spPr>
      </p:sp>
      <p:sp>
        <p:nvSpPr>
          <p:cNvPr id="55" name="Google Shape;55;p37"/>
          <p:cNvSpPr>
            <a:spLocks noGrp="1"/>
          </p:cNvSpPr>
          <p:nvPr>
            <p:ph type="pic" idx="3"/>
          </p:nvPr>
        </p:nvSpPr>
        <p:spPr>
          <a:xfrm>
            <a:off x="3049494" y="1531938"/>
            <a:ext cx="3033713" cy="4371975"/>
          </a:xfrm>
          <a:prstGeom prst="rect">
            <a:avLst/>
          </a:prstGeom>
          <a:noFill/>
          <a:ln>
            <a:noFill/>
          </a:ln>
        </p:spPr>
      </p:sp>
      <p:sp>
        <p:nvSpPr>
          <p:cNvPr id="56" name="Google Shape;56;p37"/>
          <p:cNvSpPr>
            <a:spLocks noGrp="1"/>
          </p:cNvSpPr>
          <p:nvPr>
            <p:ph type="pic" idx="4"/>
          </p:nvPr>
        </p:nvSpPr>
        <p:spPr>
          <a:xfrm>
            <a:off x="6098988" y="1531938"/>
            <a:ext cx="3033713" cy="4371975"/>
          </a:xfrm>
          <a:prstGeom prst="rect">
            <a:avLst/>
          </a:prstGeom>
          <a:noFill/>
          <a:ln>
            <a:noFill/>
          </a:ln>
        </p:spPr>
      </p:sp>
      <p:sp>
        <p:nvSpPr>
          <p:cNvPr id="57" name="Google Shape;57;p37"/>
          <p:cNvSpPr>
            <a:spLocks noGrp="1"/>
          </p:cNvSpPr>
          <p:nvPr>
            <p:ph type="pic" idx="5"/>
          </p:nvPr>
        </p:nvSpPr>
        <p:spPr>
          <a:xfrm>
            <a:off x="9148483" y="1531938"/>
            <a:ext cx="3033713" cy="4371975"/>
          </a:xfrm>
          <a:prstGeom prst="rect">
            <a:avLst/>
          </a:prstGeom>
          <a:noFill/>
          <a:ln>
            <a:noFill/>
          </a:ln>
        </p:spPr>
      </p:sp>
      <p:sp>
        <p:nvSpPr>
          <p:cNvPr id="58" name="Google Shape;58;p37"/>
          <p:cNvSpPr txBox="1">
            <a:spLocks noGrp="1"/>
          </p:cNvSpPr>
          <p:nvPr>
            <p:ph type="body" idx="1"/>
          </p:nvPr>
        </p:nvSpPr>
        <p:spPr>
          <a:xfrm>
            <a:off x="645682" y="3369321"/>
            <a:ext cx="1757452" cy="80482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3"/>
              </a:buClr>
              <a:buSzPts val="1600"/>
              <a:buFont typeface="Arial"/>
              <a:buNone/>
              <a:defRPr sz="16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7"/>
          <p:cNvSpPr txBox="1">
            <a:spLocks noGrp="1"/>
          </p:cNvSpPr>
          <p:nvPr>
            <p:ph type="body" idx="6"/>
          </p:nvPr>
        </p:nvSpPr>
        <p:spPr>
          <a:xfrm>
            <a:off x="3698670" y="3369321"/>
            <a:ext cx="1757452" cy="80482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3"/>
              </a:buClr>
              <a:buSzPts val="1600"/>
              <a:buFont typeface="Arial"/>
              <a:buNone/>
              <a:defRPr sz="16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7"/>
          <p:cNvSpPr txBox="1">
            <a:spLocks noGrp="1"/>
          </p:cNvSpPr>
          <p:nvPr>
            <p:ph type="body" idx="7"/>
          </p:nvPr>
        </p:nvSpPr>
        <p:spPr>
          <a:xfrm>
            <a:off x="6728900" y="3369321"/>
            <a:ext cx="1757452" cy="80482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3"/>
              </a:buClr>
              <a:buSzPts val="1600"/>
              <a:buFont typeface="Arial"/>
              <a:buNone/>
              <a:defRPr sz="16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7"/>
          <p:cNvSpPr txBox="1">
            <a:spLocks noGrp="1"/>
          </p:cNvSpPr>
          <p:nvPr>
            <p:ph type="body" idx="8"/>
          </p:nvPr>
        </p:nvSpPr>
        <p:spPr>
          <a:xfrm>
            <a:off x="9796756" y="3369321"/>
            <a:ext cx="1757452" cy="80482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3"/>
              </a:buClr>
              <a:buSzPts val="1600"/>
              <a:buFont typeface="Arial"/>
              <a:buNone/>
              <a:defRPr sz="16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74746210"/>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Four subtitle and image">
  <p:cSld name="5_Four subtitle and image">
    <p:spTree>
      <p:nvGrpSpPr>
        <p:cNvPr id="1" name="Shape 62"/>
        <p:cNvGrpSpPr/>
        <p:nvPr/>
      </p:nvGrpSpPr>
      <p:grpSpPr>
        <a:xfrm>
          <a:off x="0" y="0"/>
          <a:ext cx="0" cy="0"/>
          <a:chOff x="0" y="0"/>
          <a:chExt cx="0" cy="0"/>
        </a:xfrm>
      </p:grpSpPr>
      <p:sp>
        <p:nvSpPr>
          <p:cNvPr id="63" name="Google Shape;63;p38"/>
          <p:cNvSpPr txBox="1">
            <a:spLocks noGrp="1"/>
          </p:cNvSpPr>
          <p:nvPr>
            <p:ph type="title"/>
          </p:nvPr>
        </p:nvSpPr>
        <p:spPr>
          <a:xfrm>
            <a:off x="428121" y="1003147"/>
            <a:ext cx="7330832" cy="39928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65" name="Google Shape;65;p38"/>
          <p:cNvSpPr txBox="1">
            <a:spLocks noGrp="1"/>
          </p:cNvSpPr>
          <p:nvPr>
            <p:ph type="body" idx="1"/>
          </p:nvPr>
        </p:nvSpPr>
        <p:spPr>
          <a:xfrm>
            <a:off x="440056" y="3228584"/>
            <a:ext cx="2165576" cy="134042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8"/>
          <p:cNvSpPr txBox="1">
            <a:spLocks noGrp="1"/>
          </p:cNvSpPr>
          <p:nvPr>
            <p:ph type="body" idx="2"/>
          </p:nvPr>
        </p:nvSpPr>
        <p:spPr>
          <a:xfrm>
            <a:off x="428121" y="2836967"/>
            <a:ext cx="2177511" cy="29927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8"/>
          <p:cNvSpPr txBox="1">
            <a:spLocks noGrp="1"/>
          </p:cNvSpPr>
          <p:nvPr>
            <p:ph type="body" idx="3"/>
          </p:nvPr>
        </p:nvSpPr>
        <p:spPr>
          <a:xfrm>
            <a:off x="3680777" y="3249424"/>
            <a:ext cx="2165576" cy="1321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8"/>
          <p:cNvSpPr txBox="1">
            <a:spLocks noGrp="1"/>
          </p:cNvSpPr>
          <p:nvPr>
            <p:ph type="body" idx="4"/>
          </p:nvPr>
        </p:nvSpPr>
        <p:spPr>
          <a:xfrm>
            <a:off x="3680777" y="2836966"/>
            <a:ext cx="2165576" cy="29927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8"/>
          <p:cNvSpPr txBox="1">
            <a:spLocks noGrp="1"/>
          </p:cNvSpPr>
          <p:nvPr>
            <p:ph type="body" idx="5"/>
          </p:nvPr>
        </p:nvSpPr>
        <p:spPr>
          <a:xfrm>
            <a:off x="8745265" y="3249424"/>
            <a:ext cx="2165576" cy="144384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8"/>
          <p:cNvSpPr txBox="1">
            <a:spLocks noGrp="1"/>
          </p:cNvSpPr>
          <p:nvPr>
            <p:ph type="body" idx="6"/>
          </p:nvPr>
        </p:nvSpPr>
        <p:spPr>
          <a:xfrm>
            <a:off x="8745264" y="2836966"/>
            <a:ext cx="2165576" cy="29927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body" idx="7"/>
          </p:nvPr>
        </p:nvSpPr>
        <p:spPr>
          <a:xfrm>
            <a:off x="440056" y="619649"/>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8"/>
          <p:cNvSpPr>
            <a:spLocks noGrp="1"/>
          </p:cNvSpPr>
          <p:nvPr>
            <p:ph type="pic" idx="8"/>
          </p:nvPr>
        </p:nvSpPr>
        <p:spPr>
          <a:xfrm>
            <a:off x="8387521" y="0"/>
            <a:ext cx="3804479" cy="6858000"/>
          </a:xfrm>
          <a:prstGeom prst="rect">
            <a:avLst/>
          </a:prstGeom>
          <a:noFill/>
          <a:ln>
            <a:noFill/>
          </a:ln>
        </p:spPr>
      </p:sp>
      <p:sp>
        <p:nvSpPr>
          <p:cNvPr id="73" name="Google Shape;73;p38"/>
          <p:cNvSpPr txBox="1">
            <a:spLocks noGrp="1"/>
          </p:cNvSpPr>
          <p:nvPr>
            <p:ph type="body" idx="9"/>
          </p:nvPr>
        </p:nvSpPr>
        <p:spPr>
          <a:xfrm>
            <a:off x="440056" y="5137595"/>
            <a:ext cx="2165576" cy="134042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8"/>
          <p:cNvSpPr txBox="1">
            <a:spLocks noGrp="1"/>
          </p:cNvSpPr>
          <p:nvPr>
            <p:ph type="body" idx="13"/>
          </p:nvPr>
        </p:nvSpPr>
        <p:spPr>
          <a:xfrm>
            <a:off x="428121" y="4745978"/>
            <a:ext cx="2177511" cy="29927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body" idx="14"/>
          </p:nvPr>
        </p:nvSpPr>
        <p:spPr>
          <a:xfrm>
            <a:off x="3680777" y="5158435"/>
            <a:ext cx="2165576" cy="1321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8"/>
          <p:cNvSpPr txBox="1">
            <a:spLocks noGrp="1"/>
          </p:cNvSpPr>
          <p:nvPr>
            <p:ph type="body" idx="15"/>
          </p:nvPr>
        </p:nvSpPr>
        <p:spPr>
          <a:xfrm>
            <a:off x="3680777" y="4745977"/>
            <a:ext cx="2165576" cy="29927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30493752"/>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Four subtitle and image">
  <p:cSld name="3_Four subtitle and image">
    <p:spTree>
      <p:nvGrpSpPr>
        <p:cNvPr id="1" name="Shape 77"/>
        <p:cNvGrpSpPr/>
        <p:nvPr/>
      </p:nvGrpSpPr>
      <p:grpSpPr>
        <a:xfrm>
          <a:off x="0" y="0"/>
          <a:ext cx="0" cy="0"/>
          <a:chOff x="0" y="0"/>
          <a:chExt cx="0" cy="0"/>
        </a:xfrm>
      </p:grpSpPr>
      <p:sp>
        <p:nvSpPr>
          <p:cNvPr id="78" name="Google Shape;78;p39"/>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39"/>
          <p:cNvSpPr txBox="1">
            <a:spLocks noGrp="1"/>
          </p:cNvSpPr>
          <p:nvPr>
            <p:ph type="body" idx="1"/>
          </p:nvPr>
        </p:nvSpPr>
        <p:spPr>
          <a:xfrm>
            <a:off x="1999305" y="3075713"/>
            <a:ext cx="2642546" cy="19700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9"/>
          <p:cNvSpPr txBox="1">
            <a:spLocks noGrp="1"/>
          </p:cNvSpPr>
          <p:nvPr>
            <p:ph type="body" idx="2"/>
          </p:nvPr>
        </p:nvSpPr>
        <p:spPr>
          <a:xfrm>
            <a:off x="440056" y="619649"/>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a:spLocks noGrp="1"/>
          </p:cNvSpPr>
          <p:nvPr>
            <p:ph type="pic" idx="3"/>
          </p:nvPr>
        </p:nvSpPr>
        <p:spPr>
          <a:xfrm>
            <a:off x="2927796" y="4929560"/>
            <a:ext cx="4447801" cy="1928439"/>
          </a:xfrm>
          <a:prstGeom prst="rect">
            <a:avLst/>
          </a:prstGeom>
          <a:noFill/>
          <a:ln>
            <a:noFill/>
          </a:ln>
        </p:spPr>
      </p:sp>
      <p:sp>
        <p:nvSpPr>
          <p:cNvPr id="82" name="Google Shape;82;p39"/>
          <p:cNvSpPr txBox="1">
            <a:spLocks noGrp="1"/>
          </p:cNvSpPr>
          <p:nvPr>
            <p:ph type="title"/>
          </p:nvPr>
        </p:nvSpPr>
        <p:spPr>
          <a:xfrm>
            <a:off x="6246757" y="1758065"/>
            <a:ext cx="3843338" cy="1970088"/>
          </a:xfrm>
          <a:prstGeom prst="rect">
            <a:avLst/>
          </a:prstGeom>
          <a:noFill/>
          <a:ln>
            <a:noFill/>
          </a:ln>
        </p:spPr>
        <p:txBody>
          <a:bodyPr spcFirstLastPara="1" wrap="square" lIns="0" tIns="0" rIns="0" bIns="0" anchor="ctr" anchorCtr="0">
            <a:noAutofit/>
          </a:bodyPr>
          <a:lstStyle>
            <a:lvl1pPr lvl="0" algn="r">
              <a:lnSpc>
                <a:spcPct val="90000"/>
              </a:lnSpc>
              <a:spcBef>
                <a:spcPts val="0"/>
              </a:spcBef>
              <a:spcAft>
                <a:spcPts val="0"/>
              </a:spcAft>
              <a:buClr>
                <a:schemeClr val="dk1"/>
              </a:buClr>
              <a:buSzPts val="4400"/>
              <a:buFont typeface="Host Grotesk Ligh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9"/>
          <p:cNvSpPr>
            <a:spLocks noGrp="1"/>
          </p:cNvSpPr>
          <p:nvPr>
            <p:ph type="pic" idx="4"/>
          </p:nvPr>
        </p:nvSpPr>
        <p:spPr>
          <a:xfrm>
            <a:off x="3960779" y="-11810"/>
            <a:ext cx="4973323" cy="4770077"/>
          </a:xfrm>
          <a:prstGeom prst="rect">
            <a:avLst/>
          </a:prstGeom>
          <a:noFill/>
          <a:ln>
            <a:noFill/>
          </a:ln>
        </p:spPr>
      </p:sp>
      <p:sp>
        <p:nvSpPr>
          <p:cNvPr id="84" name="Google Shape;84;p39"/>
          <p:cNvSpPr txBox="1">
            <a:spLocks noGrp="1"/>
          </p:cNvSpPr>
          <p:nvPr>
            <p:ph type="body" idx="5"/>
          </p:nvPr>
        </p:nvSpPr>
        <p:spPr>
          <a:xfrm>
            <a:off x="8051268" y="4956232"/>
            <a:ext cx="2487740" cy="14646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57830798"/>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Four subtitle and image">
  <p:cSld name="4_Four subtitle and image">
    <p:spTree>
      <p:nvGrpSpPr>
        <p:cNvPr id="1" name="Shape 85"/>
        <p:cNvGrpSpPr/>
        <p:nvPr/>
      </p:nvGrpSpPr>
      <p:grpSpPr>
        <a:xfrm>
          <a:off x="0" y="0"/>
          <a:ext cx="0" cy="0"/>
          <a:chOff x="0" y="0"/>
          <a:chExt cx="0" cy="0"/>
        </a:xfrm>
      </p:grpSpPr>
      <p:sp>
        <p:nvSpPr>
          <p:cNvPr id="86" name="Google Shape;86;p40"/>
          <p:cNvSpPr txBox="1">
            <a:spLocks noGrp="1"/>
          </p:cNvSpPr>
          <p:nvPr>
            <p:ph type="title"/>
          </p:nvPr>
        </p:nvSpPr>
        <p:spPr>
          <a:xfrm>
            <a:off x="428121" y="1003147"/>
            <a:ext cx="5152408" cy="242585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Font typeface="Host Grotesk Light"/>
              <a:buNone/>
              <a:defRPr sz="2400" b="0"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0"/>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88" name="Google Shape;88;p40"/>
          <p:cNvSpPr txBox="1">
            <a:spLocks noGrp="1"/>
          </p:cNvSpPr>
          <p:nvPr>
            <p:ph type="body" idx="1"/>
          </p:nvPr>
        </p:nvSpPr>
        <p:spPr>
          <a:xfrm>
            <a:off x="440056" y="3873794"/>
            <a:ext cx="3647850" cy="178741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0"/>
          <p:cNvSpPr txBox="1">
            <a:spLocks noGrp="1"/>
          </p:cNvSpPr>
          <p:nvPr>
            <p:ph type="body" idx="2"/>
          </p:nvPr>
        </p:nvSpPr>
        <p:spPr>
          <a:xfrm>
            <a:off x="440056" y="619649"/>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0"/>
          <p:cNvSpPr>
            <a:spLocks noGrp="1"/>
          </p:cNvSpPr>
          <p:nvPr>
            <p:ph type="pic" idx="3"/>
          </p:nvPr>
        </p:nvSpPr>
        <p:spPr>
          <a:xfrm>
            <a:off x="7683615" y="0"/>
            <a:ext cx="4498581" cy="6858000"/>
          </a:xfrm>
          <a:prstGeom prst="rect">
            <a:avLst/>
          </a:prstGeom>
          <a:noFill/>
          <a:ln>
            <a:noFill/>
          </a:ln>
        </p:spPr>
      </p:sp>
    </p:spTree>
    <p:extLst>
      <p:ext uri="{BB962C8B-B14F-4D97-AF65-F5344CB8AC3E}">
        <p14:creationId xmlns:p14="http://schemas.microsoft.com/office/powerpoint/2010/main" val="2042063822"/>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Image and Content_Right">
  <p:cSld name="1_Image and Content_Right">
    <p:spTree>
      <p:nvGrpSpPr>
        <p:cNvPr id="1" name="Shape 91"/>
        <p:cNvGrpSpPr/>
        <p:nvPr/>
      </p:nvGrpSpPr>
      <p:grpSpPr>
        <a:xfrm>
          <a:off x="0" y="0"/>
          <a:ext cx="0" cy="0"/>
          <a:chOff x="0" y="0"/>
          <a:chExt cx="0" cy="0"/>
        </a:xfrm>
      </p:grpSpPr>
      <p:sp>
        <p:nvSpPr>
          <p:cNvPr id="92" name="Google Shape;92;p41"/>
          <p:cNvSpPr txBox="1">
            <a:spLocks noGrp="1"/>
          </p:cNvSpPr>
          <p:nvPr>
            <p:ph type="body" idx="1"/>
          </p:nvPr>
        </p:nvSpPr>
        <p:spPr>
          <a:xfrm>
            <a:off x="479425" y="1304131"/>
            <a:ext cx="5114551" cy="4809331"/>
          </a:xfrm>
          <a:prstGeom prst="rect">
            <a:avLst/>
          </a:prstGeom>
          <a:noFill/>
          <a:ln>
            <a:noFill/>
          </a:ln>
        </p:spPr>
        <p:txBody>
          <a:bodyPr spcFirstLastPara="1" wrap="square" lIns="0" tIns="0" rIns="0" bIns="0" anchor="t" anchorCtr="0">
            <a:noAutofit/>
          </a:bodyPr>
          <a:lstStyle>
            <a:lvl1pPr marL="457200" lvl="0" indent="-228600" algn="l">
              <a:lnSpc>
                <a:spcPct val="129230"/>
              </a:lnSpc>
              <a:spcBef>
                <a:spcPts val="0"/>
              </a:spcBef>
              <a:spcAft>
                <a:spcPts val="0"/>
              </a:spcAft>
              <a:buClr>
                <a:schemeClr val="accent1"/>
              </a:buClr>
              <a:buSzPts val="1300"/>
              <a:buNone/>
              <a:defRPr sz="1300" b="0" i="0">
                <a:solidFill>
                  <a:schemeClr val="accen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1"/>
          <p:cNvSpPr>
            <a:spLocks noGrp="1"/>
          </p:cNvSpPr>
          <p:nvPr>
            <p:ph type="pic" idx="2"/>
          </p:nvPr>
        </p:nvSpPr>
        <p:spPr>
          <a:xfrm>
            <a:off x="6047960" y="0"/>
            <a:ext cx="6144040" cy="6858000"/>
          </a:xfrm>
          <a:prstGeom prst="rect">
            <a:avLst/>
          </a:prstGeom>
          <a:noFill/>
          <a:ln>
            <a:noFill/>
          </a:ln>
        </p:spPr>
      </p:sp>
      <p:sp>
        <p:nvSpPr>
          <p:cNvPr id="94" name="Google Shape;94;p41"/>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95" name="Google Shape;95;p41"/>
          <p:cNvSpPr txBox="1">
            <a:spLocks noGrp="1"/>
          </p:cNvSpPr>
          <p:nvPr>
            <p:ph type="title"/>
          </p:nvPr>
        </p:nvSpPr>
        <p:spPr>
          <a:xfrm>
            <a:off x="459960" y="744537"/>
            <a:ext cx="5130806" cy="40236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99697755"/>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Four_Text">
  <p:cSld name="1_Four_Text">
    <p:spTree>
      <p:nvGrpSpPr>
        <p:cNvPr id="1" name="Shape 96"/>
        <p:cNvGrpSpPr/>
        <p:nvPr/>
      </p:nvGrpSpPr>
      <p:grpSpPr>
        <a:xfrm>
          <a:off x="0" y="0"/>
          <a:ext cx="0" cy="0"/>
          <a:chOff x="0" y="0"/>
          <a:chExt cx="0" cy="0"/>
        </a:xfrm>
      </p:grpSpPr>
      <p:sp>
        <p:nvSpPr>
          <p:cNvPr id="97" name="Google Shape;97;p42"/>
          <p:cNvSpPr>
            <a:spLocks noGrp="1"/>
          </p:cNvSpPr>
          <p:nvPr>
            <p:ph type="pic" idx="2"/>
          </p:nvPr>
        </p:nvSpPr>
        <p:spPr>
          <a:xfrm>
            <a:off x="439738" y="3119615"/>
            <a:ext cx="2728912" cy="2528552"/>
          </a:xfrm>
          <a:prstGeom prst="rect">
            <a:avLst/>
          </a:prstGeom>
          <a:noFill/>
          <a:ln>
            <a:noFill/>
          </a:ln>
        </p:spPr>
      </p:sp>
      <p:sp>
        <p:nvSpPr>
          <p:cNvPr id="98" name="Google Shape;98;p42"/>
          <p:cNvSpPr>
            <a:spLocks noGrp="1"/>
          </p:cNvSpPr>
          <p:nvPr>
            <p:ph type="pic" idx="3"/>
          </p:nvPr>
        </p:nvSpPr>
        <p:spPr>
          <a:xfrm>
            <a:off x="3311525" y="3119613"/>
            <a:ext cx="2728912" cy="2528553"/>
          </a:xfrm>
          <a:prstGeom prst="rect">
            <a:avLst/>
          </a:prstGeom>
          <a:noFill/>
          <a:ln>
            <a:noFill/>
          </a:ln>
        </p:spPr>
      </p:sp>
      <p:sp>
        <p:nvSpPr>
          <p:cNvPr id="99" name="Google Shape;99;p42"/>
          <p:cNvSpPr>
            <a:spLocks noGrp="1"/>
          </p:cNvSpPr>
          <p:nvPr>
            <p:ph type="pic" idx="4"/>
          </p:nvPr>
        </p:nvSpPr>
        <p:spPr>
          <a:xfrm>
            <a:off x="6169025" y="3119613"/>
            <a:ext cx="2728912" cy="2528553"/>
          </a:xfrm>
          <a:prstGeom prst="rect">
            <a:avLst/>
          </a:prstGeom>
          <a:noFill/>
          <a:ln>
            <a:noFill/>
          </a:ln>
        </p:spPr>
      </p:sp>
      <p:sp>
        <p:nvSpPr>
          <p:cNvPr id="100" name="Google Shape;100;p42"/>
          <p:cNvSpPr>
            <a:spLocks noGrp="1"/>
          </p:cNvSpPr>
          <p:nvPr>
            <p:ph type="pic" idx="5"/>
          </p:nvPr>
        </p:nvSpPr>
        <p:spPr>
          <a:xfrm>
            <a:off x="9026525" y="3119613"/>
            <a:ext cx="2728912" cy="2528553"/>
          </a:xfrm>
          <a:prstGeom prst="rect">
            <a:avLst/>
          </a:prstGeom>
          <a:noFill/>
          <a:ln>
            <a:noFill/>
          </a:ln>
        </p:spPr>
      </p:sp>
      <p:sp>
        <p:nvSpPr>
          <p:cNvPr id="101" name="Google Shape;101;p42"/>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102" name="Google Shape;102;p42"/>
          <p:cNvSpPr txBox="1">
            <a:spLocks noGrp="1"/>
          </p:cNvSpPr>
          <p:nvPr>
            <p:ph type="body" idx="1"/>
          </p:nvPr>
        </p:nvSpPr>
        <p:spPr>
          <a:xfrm>
            <a:off x="459960" y="1310877"/>
            <a:ext cx="4898104" cy="712958"/>
          </a:xfrm>
          <a:prstGeom prst="rect">
            <a:avLst/>
          </a:prstGeom>
          <a:noFill/>
          <a:ln>
            <a:noFill/>
          </a:ln>
        </p:spPr>
        <p:txBody>
          <a:bodyPr spcFirstLastPara="1" wrap="square" lIns="0" tIns="0" rIns="0" bIns="0" anchor="t" anchorCtr="0">
            <a:noAutofit/>
          </a:bodyPr>
          <a:lstStyle>
            <a:lvl1pPr marL="457200" lvl="0" indent="-228600" algn="l">
              <a:lnSpc>
                <a:spcPct val="129230"/>
              </a:lnSpc>
              <a:spcBef>
                <a:spcPts val="0"/>
              </a:spcBef>
              <a:spcAft>
                <a:spcPts val="0"/>
              </a:spcAft>
              <a:buClr>
                <a:schemeClr val="dk1"/>
              </a:buClr>
              <a:buSzPts val="1300"/>
              <a:buNone/>
              <a:defRPr sz="1300" b="0" i="0">
                <a:solidFill>
                  <a:schemeClr val="dk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6"/>
          </p:nvPr>
        </p:nvSpPr>
        <p:spPr>
          <a:xfrm>
            <a:off x="459960" y="2353528"/>
            <a:ext cx="2705516" cy="330348"/>
          </a:xfrm>
          <a:prstGeom prst="rect">
            <a:avLst/>
          </a:prstGeom>
          <a:noFill/>
          <a:ln>
            <a:noFill/>
          </a:ln>
        </p:spPr>
        <p:txBody>
          <a:bodyPr spcFirstLastPara="1" wrap="square" lIns="0" tIns="0" rIns="0" bIns="0" anchor="b" anchorCtr="0">
            <a:noAutofit/>
          </a:bodyPr>
          <a:lstStyle>
            <a:lvl1pPr marL="457200" lvl="0" indent="-228600" algn="l">
              <a:lnSpc>
                <a:spcPct val="84000"/>
              </a:lnSpc>
              <a:spcBef>
                <a:spcPts val="0"/>
              </a:spcBef>
              <a:spcAft>
                <a:spcPts val="0"/>
              </a:spcAft>
              <a:buClr>
                <a:schemeClr val="dk1"/>
              </a:buClr>
              <a:buSzPts val="2000"/>
              <a:buFont typeface="Arial"/>
              <a:buNone/>
              <a:defRPr sz="2000" b="0" i="0">
                <a:solidFill>
                  <a:schemeClr val="dk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2"/>
          <p:cNvSpPr txBox="1">
            <a:spLocks noGrp="1"/>
          </p:cNvSpPr>
          <p:nvPr>
            <p:ph type="body" idx="7"/>
          </p:nvPr>
        </p:nvSpPr>
        <p:spPr>
          <a:xfrm>
            <a:off x="459959" y="2702954"/>
            <a:ext cx="2705517" cy="330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3"/>
              </a:buClr>
              <a:buSzPts val="1100"/>
              <a:buFont typeface="Arial"/>
              <a:buNone/>
              <a:defRPr sz="11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8"/>
          </p:nvPr>
        </p:nvSpPr>
        <p:spPr>
          <a:xfrm>
            <a:off x="3306897" y="2353528"/>
            <a:ext cx="2705516" cy="330348"/>
          </a:xfrm>
          <a:prstGeom prst="rect">
            <a:avLst/>
          </a:prstGeom>
          <a:noFill/>
          <a:ln>
            <a:noFill/>
          </a:ln>
        </p:spPr>
        <p:txBody>
          <a:bodyPr spcFirstLastPara="1" wrap="square" lIns="0" tIns="0" rIns="0" bIns="0" anchor="b" anchorCtr="0">
            <a:noAutofit/>
          </a:bodyPr>
          <a:lstStyle>
            <a:lvl1pPr marL="457200" lvl="0" indent="-228600" algn="l">
              <a:lnSpc>
                <a:spcPct val="84000"/>
              </a:lnSpc>
              <a:spcBef>
                <a:spcPts val="0"/>
              </a:spcBef>
              <a:spcAft>
                <a:spcPts val="0"/>
              </a:spcAft>
              <a:buClr>
                <a:schemeClr val="dk1"/>
              </a:buClr>
              <a:buSzPts val="2000"/>
              <a:buFont typeface="Arial"/>
              <a:buNone/>
              <a:defRPr sz="2000" b="0" i="0">
                <a:solidFill>
                  <a:schemeClr val="dk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2"/>
          <p:cNvSpPr txBox="1">
            <a:spLocks noGrp="1"/>
          </p:cNvSpPr>
          <p:nvPr>
            <p:ph type="body" idx="9"/>
          </p:nvPr>
        </p:nvSpPr>
        <p:spPr>
          <a:xfrm>
            <a:off x="3306896" y="2702954"/>
            <a:ext cx="2705517" cy="330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3"/>
              </a:buClr>
              <a:buSzPts val="1100"/>
              <a:buFont typeface="Arial"/>
              <a:buNone/>
              <a:defRPr sz="11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2"/>
          <p:cNvSpPr txBox="1">
            <a:spLocks noGrp="1"/>
          </p:cNvSpPr>
          <p:nvPr>
            <p:ph type="body" idx="13"/>
          </p:nvPr>
        </p:nvSpPr>
        <p:spPr>
          <a:xfrm>
            <a:off x="6153834" y="2353528"/>
            <a:ext cx="2705516" cy="330348"/>
          </a:xfrm>
          <a:prstGeom prst="rect">
            <a:avLst/>
          </a:prstGeom>
          <a:noFill/>
          <a:ln>
            <a:noFill/>
          </a:ln>
        </p:spPr>
        <p:txBody>
          <a:bodyPr spcFirstLastPara="1" wrap="square" lIns="0" tIns="0" rIns="0" bIns="0" anchor="b" anchorCtr="0">
            <a:noAutofit/>
          </a:bodyPr>
          <a:lstStyle>
            <a:lvl1pPr marL="457200" lvl="0" indent="-228600" algn="l">
              <a:lnSpc>
                <a:spcPct val="84000"/>
              </a:lnSpc>
              <a:spcBef>
                <a:spcPts val="0"/>
              </a:spcBef>
              <a:spcAft>
                <a:spcPts val="0"/>
              </a:spcAft>
              <a:buClr>
                <a:schemeClr val="dk1"/>
              </a:buClr>
              <a:buSzPts val="2000"/>
              <a:buFont typeface="Arial"/>
              <a:buNone/>
              <a:defRPr sz="2000" b="0" i="0">
                <a:solidFill>
                  <a:schemeClr val="dk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14"/>
          </p:nvPr>
        </p:nvSpPr>
        <p:spPr>
          <a:xfrm>
            <a:off x="6153833" y="2702954"/>
            <a:ext cx="2705517" cy="330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3"/>
              </a:buClr>
              <a:buSzPts val="1100"/>
              <a:buFont typeface="Arial"/>
              <a:buNone/>
              <a:defRPr sz="11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2"/>
          <p:cNvSpPr txBox="1">
            <a:spLocks noGrp="1"/>
          </p:cNvSpPr>
          <p:nvPr>
            <p:ph type="body" idx="15"/>
          </p:nvPr>
        </p:nvSpPr>
        <p:spPr>
          <a:xfrm>
            <a:off x="9022997" y="2353528"/>
            <a:ext cx="2705516" cy="330348"/>
          </a:xfrm>
          <a:prstGeom prst="rect">
            <a:avLst/>
          </a:prstGeom>
          <a:noFill/>
          <a:ln>
            <a:noFill/>
          </a:ln>
        </p:spPr>
        <p:txBody>
          <a:bodyPr spcFirstLastPara="1" wrap="square" lIns="0" tIns="0" rIns="0" bIns="0" anchor="b" anchorCtr="0">
            <a:noAutofit/>
          </a:bodyPr>
          <a:lstStyle>
            <a:lvl1pPr marL="457200" lvl="0" indent="-228600" algn="l">
              <a:lnSpc>
                <a:spcPct val="84000"/>
              </a:lnSpc>
              <a:spcBef>
                <a:spcPts val="0"/>
              </a:spcBef>
              <a:spcAft>
                <a:spcPts val="0"/>
              </a:spcAft>
              <a:buClr>
                <a:schemeClr val="dk1"/>
              </a:buClr>
              <a:buSzPts val="2000"/>
              <a:buFont typeface="Arial"/>
              <a:buNone/>
              <a:defRPr sz="2000" b="0" i="0">
                <a:solidFill>
                  <a:schemeClr val="dk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2"/>
          <p:cNvSpPr txBox="1">
            <a:spLocks noGrp="1"/>
          </p:cNvSpPr>
          <p:nvPr>
            <p:ph type="body" idx="16"/>
          </p:nvPr>
        </p:nvSpPr>
        <p:spPr>
          <a:xfrm>
            <a:off x="9022996" y="2702954"/>
            <a:ext cx="2705517" cy="330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3"/>
              </a:buClr>
              <a:buSzPts val="1100"/>
              <a:buFont typeface="Arial"/>
              <a:buNone/>
              <a:defRPr sz="1100" b="0" i="0">
                <a:solidFill>
                  <a:schemeClr val="accent3"/>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2"/>
          <p:cNvSpPr txBox="1">
            <a:spLocks noGrp="1"/>
          </p:cNvSpPr>
          <p:nvPr>
            <p:ph type="title"/>
          </p:nvPr>
        </p:nvSpPr>
        <p:spPr>
          <a:xfrm>
            <a:off x="459960" y="744537"/>
            <a:ext cx="7118130" cy="40236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61319314"/>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ography">
  <p:cSld name="Biography">
    <p:bg>
      <p:bgPr>
        <a:solidFill>
          <a:schemeClr val="accent3"/>
        </a:solidFill>
        <a:effectLst/>
      </p:bgPr>
    </p:bg>
    <p:spTree>
      <p:nvGrpSpPr>
        <p:cNvPr id="1" name="Shape 112"/>
        <p:cNvGrpSpPr/>
        <p:nvPr/>
      </p:nvGrpSpPr>
      <p:grpSpPr>
        <a:xfrm>
          <a:off x="0" y="0"/>
          <a:ext cx="0" cy="0"/>
          <a:chOff x="0" y="0"/>
          <a:chExt cx="0" cy="0"/>
        </a:xfrm>
      </p:grpSpPr>
      <p:sp>
        <p:nvSpPr>
          <p:cNvPr id="113" name="Google Shape;113;p43"/>
          <p:cNvSpPr txBox="1">
            <a:spLocks noGrp="1"/>
          </p:cNvSpPr>
          <p:nvPr>
            <p:ph type="body" idx="1"/>
          </p:nvPr>
        </p:nvSpPr>
        <p:spPr>
          <a:xfrm>
            <a:off x="6293673" y="2317363"/>
            <a:ext cx="3911683" cy="299277"/>
          </a:xfrm>
          <a:prstGeom prst="rect">
            <a:avLst/>
          </a:prstGeom>
          <a:noFill/>
          <a:ln>
            <a:noFill/>
          </a:ln>
        </p:spPr>
        <p:txBody>
          <a:bodyPr spcFirstLastPara="1" wrap="square" lIns="0" tIns="0" rIns="0" bIns="0" anchor="b" anchorCtr="0">
            <a:noAutofit/>
          </a:bodyPr>
          <a:lstStyle>
            <a:lvl1pPr marL="457200" lvl="0" indent="-228600" algn="l">
              <a:lnSpc>
                <a:spcPct val="84000"/>
              </a:lnSpc>
              <a:spcBef>
                <a:spcPts val="0"/>
              </a:spcBef>
              <a:spcAft>
                <a:spcPts val="0"/>
              </a:spcAft>
              <a:buClr>
                <a:schemeClr val="dk1"/>
              </a:buClr>
              <a:buSzPts val="2000"/>
              <a:buFont typeface="Arial"/>
              <a:buNone/>
              <a:defRPr sz="2000" b="0" i="0">
                <a:solidFill>
                  <a:schemeClr val="dk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293673" y="2734024"/>
            <a:ext cx="3911684" cy="29927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1"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3"/>
          <p:cNvSpPr txBox="1">
            <a:spLocks noGrp="1"/>
          </p:cNvSpPr>
          <p:nvPr>
            <p:ph type="body" idx="3"/>
          </p:nvPr>
        </p:nvSpPr>
        <p:spPr>
          <a:xfrm>
            <a:off x="6293673" y="3150685"/>
            <a:ext cx="3911684" cy="230305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1"/>
              </a:buClr>
              <a:buSzPts val="1100"/>
              <a:buFont typeface="Arial"/>
              <a:buNone/>
              <a:defRPr sz="1100" b="0" i="0">
                <a:solidFill>
                  <a:schemeClr val="dk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3"/>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117" name="Google Shape;117;p43"/>
          <p:cNvSpPr>
            <a:spLocks noGrp="1"/>
          </p:cNvSpPr>
          <p:nvPr>
            <p:ph type="pic" idx="4"/>
          </p:nvPr>
        </p:nvSpPr>
        <p:spPr>
          <a:xfrm>
            <a:off x="984676" y="2317363"/>
            <a:ext cx="4567038" cy="2073275"/>
          </a:xfrm>
          <a:prstGeom prst="rect">
            <a:avLst/>
          </a:prstGeom>
          <a:noFill/>
          <a:ln>
            <a:noFill/>
          </a:ln>
        </p:spPr>
      </p:sp>
      <p:sp>
        <p:nvSpPr>
          <p:cNvPr id="118" name="Google Shape;118;p43"/>
          <p:cNvSpPr txBox="1">
            <a:spLocks noGrp="1"/>
          </p:cNvSpPr>
          <p:nvPr>
            <p:ph type="title"/>
          </p:nvPr>
        </p:nvSpPr>
        <p:spPr>
          <a:xfrm>
            <a:off x="459960" y="744537"/>
            <a:ext cx="5130806" cy="40236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38721908"/>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act">
  <p:cSld name="Contact">
    <p:spTree>
      <p:nvGrpSpPr>
        <p:cNvPr id="1" name="Shape 119"/>
        <p:cNvGrpSpPr/>
        <p:nvPr/>
      </p:nvGrpSpPr>
      <p:grpSpPr>
        <a:xfrm>
          <a:off x="0" y="0"/>
          <a:ext cx="0" cy="0"/>
          <a:chOff x="0" y="0"/>
          <a:chExt cx="0" cy="0"/>
        </a:xfrm>
      </p:grpSpPr>
      <p:sp>
        <p:nvSpPr>
          <p:cNvPr id="120" name="Google Shape;120;p44"/>
          <p:cNvSpPr txBox="1">
            <a:spLocks noGrp="1"/>
          </p:cNvSpPr>
          <p:nvPr>
            <p:ph type="title"/>
          </p:nvPr>
        </p:nvSpPr>
        <p:spPr>
          <a:xfrm>
            <a:off x="456062" y="4349613"/>
            <a:ext cx="10515600" cy="40236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000"/>
              <a:buFont typeface="Host Grotesk"/>
              <a:buNone/>
              <a:defRPr sz="2000" b="0" i="0">
                <a:solidFill>
                  <a:schemeClr val="dk1"/>
                </a:solidFill>
                <a:latin typeface="Host Grotesk"/>
                <a:ea typeface="Host Grotesk"/>
                <a:cs typeface="Host Grotesk"/>
                <a:sym typeface="Host Grotes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4"/>
          <p:cNvSpPr txBox="1"/>
          <p:nvPr/>
        </p:nvSpPr>
        <p:spPr>
          <a:xfrm>
            <a:off x="456062" y="4868228"/>
            <a:ext cx="10515600" cy="158804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Host Grotesk"/>
              <a:buNone/>
            </a:pPr>
            <a:r>
              <a:rPr lang="en-GB" sz="1100" b="0" i="0" u="none" strike="noStrike" cap="none">
                <a:solidFill>
                  <a:schemeClr val="dk1"/>
                </a:solidFill>
                <a:latin typeface="Host Grotesk"/>
                <a:ea typeface="Host Grotesk"/>
                <a:cs typeface="Host Grotesk"/>
                <a:sym typeface="Host Grotesk"/>
              </a:rPr>
              <a:t>Cybit</a:t>
            </a:r>
            <a:endParaRPr sz="1100" b="0" i="0" u="none" strike="noStrike" cap="none">
              <a:solidFill>
                <a:schemeClr val="dk1"/>
              </a:solidFill>
              <a:latin typeface="Host Grotesk"/>
              <a:ea typeface="Host Grotesk"/>
              <a:cs typeface="Host Grotesk"/>
              <a:sym typeface="Host Grotesk"/>
            </a:endParaRPr>
          </a:p>
          <a:p>
            <a:pPr marL="0" marR="0" lvl="0" indent="0" algn="l" rtl="0">
              <a:lnSpc>
                <a:spcPct val="100000"/>
              </a:lnSpc>
              <a:spcBef>
                <a:spcPts val="0"/>
              </a:spcBef>
              <a:spcAft>
                <a:spcPts val="0"/>
              </a:spcAft>
              <a:buClr>
                <a:schemeClr val="dk1"/>
              </a:buClr>
              <a:buSzPts val="1100"/>
              <a:buFont typeface="Host Grotesk"/>
              <a:buNone/>
            </a:pPr>
            <a:r>
              <a:rPr lang="en-GB" sz="1100" b="0" i="0" u="none" strike="noStrike" cap="none">
                <a:solidFill>
                  <a:schemeClr val="dk1"/>
                </a:solidFill>
                <a:latin typeface="Host Grotesk"/>
                <a:ea typeface="Host Grotesk"/>
                <a:cs typeface="Host Grotesk"/>
                <a:sym typeface="Host Grotesk"/>
              </a:rPr>
              <a:t>Equinox House</a:t>
            </a:r>
            <a:endParaRPr/>
          </a:p>
          <a:p>
            <a:pPr marL="0" marR="0" lvl="0" indent="0" algn="l" rtl="0">
              <a:lnSpc>
                <a:spcPct val="100000"/>
              </a:lnSpc>
              <a:spcBef>
                <a:spcPts val="0"/>
              </a:spcBef>
              <a:spcAft>
                <a:spcPts val="0"/>
              </a:spcAft>
              <a:buClr>
                <a:schemeClr val="dk1"/>
              </a:buClr>
              <a:buSzPts val="1100"/>
              <a:buFont typeface="Host Grotesk"/>
              <a:buNone/>
            </a:pPr>
            <a:r>
              <a:rPr lang="en-GB" sz="1100" b="0" i="0" u="none" strike="noStrike" cap="none">
                <a:solidFill>
                  <a:schemeClr val="dk1"/>
                </a:solidFill>
                <a:latin typeface="Host Grotesk"/>
                <a:ea typeface="Host Grotesk"/>
                <a:cs typeface="Host Grotesk"/>
                <a:sym typeface="Host Grotesk"/>
              </a:rPr>
              <a:t>Silver Fox Way</a:t>
            </a:r>
            <a:endParaRPr/>
          </a:p>
          <a:p>
            <a:pPr marL="0" marR="0" lvl="0" indent="0" algn="l" rtl="0">
              <a:lnSpc>
                <a:spcPct val="100000"/>
              </a:lnSpc>
              <a:spcBef>
                <a:spcPts val="0"/>
              </a:spcBef>
              <a:spcAft>
                <a:spcPts val="0"/>
              </a:spcAft>
              <a:buClr>
                <a:schemeClr val="dk1"/>
              </a:buClr>
              <a:buSzPts val="1100"/>
              <a:buFont typeface="Host Grotesk"/>
              <a:buNone/>
            </a:pPr>
            <a:r>
              <a:rPr lang="en-GB" sz="1100" b="0" i="0" u="none" strike="noStrike" cap="none">
                <a:solidFill>
                  <a:schemeClr val="dk1"/>
                </a:solidFill>
                <a:latin typeface="Host Grotesk"/>
                <a:ea typeface="Host Grotesk"/>
                <a:cs typeface="Host Grotesk"/>
                <a:sym typeface="Host Grotesk"/>
              </a:rPr>
              <a:t>Cobalt Business Park</a:t>
            </a:r>
            <a:endParaRPr/>
          </a:p>
          <a:p>
            <a:pPr marL="0" marR="0" lvl="0" indent="0" algn="l" rtl="0">
              <a:lnSpc>
                <a:spcPct val="100000"/>
              </a:lnSpc>
              <a:spcBef>
                <a:spcPts val="0"/>
              </a:spcBef>
              <a:spcAft>
                <a:spcPts val="0"/>
              </a:spcAft>
              <a:buClr>
                <a:schemeClr val="dk1"/>
              </a:buClr>
              <a:buSzPts val="1100"/>
              <a:buFont typeface="Host Grotesk"/>
              <a:buNone/>
            </a:pPr>
            <a:r>
              <a:rPr lang="en-GB" sz="1100" b="0" i="0" u="none" strike="noStrike" cap="none">
                <a:solidFill>
                  <a:schemeClr val="dk1"/>
                </a:solidFill>
                <a:latin typeface="Host Grotesk"/>
                <a:ea typeface="Host Grotesk"/>
                <a:cs typeface="Host Grotesk"/>
                <a:sym typeface="Host Grotesk"/>
              </a:rPr>
              <a:t>Newcastle Upon Tyne</a:t>
            </a:r>
            <a:endParaRPr/>
          </a:p>
          <a:p>
            <a:pPr marL="0" marR="0" lvl="0" indent="0" algn="l" rtl="0">
              <a:lnSpc>
                <a:spcPct val="100000"/>
              </a:lnSpc>
              <a:spcBef>
                <a:spcPts val="0"/>
              </a:spcBef>
              <a:spcAft>
                <a:spcPts val="0"/>
              </a:spcAft>
              <a:buClr>
                <a:schemeClr val="dk1"/>
              </a:buClr>
              <a:buSzPts val="1100"/>
              <a:buFont typeface="Host Grotesk"/>
              <a:buNone/>
            </a:pPr>
            <a:r>
              <a:rPr lang="en-GB" sz="1100" b="0" i="0" u="none" strike="noStrike" cap="none">
                <a:solidFill>
                  <a:schemeClr val="dk1"/>
                </a:solidFill>
                <a:latin typeface="Host Grotesk"/>
                <a:ea typeface="Host Grotesk"/>
                <a:cs typeface="Host Grotesk"/>
                <a:sym typeface="Host Grotesk"/>
              </a:rPr>
              <a:t>NE27 0QJ</a:t>
            </a:r>
            <a:endParaRPr sz="1100" b="0" i="0" u="none" strike="noStrike" cap="none">
              <a:solidFill>
                <a:schemeClr val="dk1"/>
              </a:solidFill>
              <a:latin typeface="Host Grotesk"/>
              <a:ea typeface="Host Grotesk"/>
              <a:cs typeface="Host Grotesk"/>
              <a:sym typeface="Host Grotesk"/>
            </a:endParaRPr>
          </a:p>
          <a:p>
            <a:pPr marL="0" marR="0" lvl="0" indent="0" algn="l" rtl="0">
              <a:lnSpc>
                <a:spcPct val="100000"/>
              </a:lnSpc>
              <a:spcBef>
                <a:spcPts val="0"/>
              </a:spcBef>
              <a:spcAft>
                <a:spcPts val="0"/>
              </a:spcAft>
              <a:buClr>
                <a:schemeClr val="accent1"/>
              </a:buClr>
              <a:buSzPts val="1100"/>
              <a:buFont typeface="Plus Jakarta Sans"/>
              <a:buNone/>
            </a:pPr>
            <a:endParaRPr sz="1100" b="0" i="0" u="none" strike="noStrike" cap="none">
              <a:solidFill>
                <a:schemeClr val="dk1"/>
              </a:solidFill>
              <a:latin typeface="Host Grotesk"/>
              <a:ea typeface="Host Grotesk"/>
              <a:cs typeface="Host Grotesk"/>
              <a:sym typeface="Host Grotesk"/>
            </a:endParaRPr>
          </a:p>
          <a:p>
            <a:pPr marL="0" marR="0" lvl="0" indent="0" algn="l" rtl="0">
              <a:lnSpc>
                <a:spcPct val="100000"/>
              </a:lnSpc>
              <a:spcBef>
                <a:spcPts val="0"/>
              </a:spcBef>
              <a:spcAft>
                <a:spcPts val="0"/>
              </a:spcAft>
              <a:buClr>
                <a:schemeClr val="dk1"/>
              </a:buClr>
              <a:buSzPts val="1100"/>
              <a:buFont typeface="Host Grotesk"/>
              <a:buNone/>
            </a:pPr>
            <a:r>
              <a:rPr lang="en-GB" sz="1100" b="0" i="0" u="none" strike="noStrike" cap="none">
                <a:solidFill>
                  <a:schemeClr val="dk1"/>
                </a:solidFill>
                <a:latin typeface="Host Grotesk"/>
                <a:ea typeface="Host Grotesk"/>
                <a:cs typeface="Host Grotesk"/>
                <a:sym typeface="Host Grotesk"/>
              </a:rPr>
              <a:t>03308 284838 </a:t>
            </a:r>
            <a:br>
              <a:rPr lang="en-GB" sz="1100" b="0" i="0" u="none" strike="noStrike" cap="none">
                <a:solidFill>
                  <a:schemeClr val="dk1"/>
                </a:solidFill>
                <a:latin typeface="Host Grotesk"/>
                <a:ea typeface="Host Grotesk"/>
                <a:cs typeface="Host Grotesk"/>
                <a:sym typeface="Host Grotesk"/>
              </a:rPr>
            </a:br>
            <a:r>
              <a:rPr lang="en-GB" sz="1100" b="0" i="0" u="none" strike="noStrike" cap="none">
                <a:solidFill>
                  <a:schemeClr val="dk1"/>
                </a:solidFill>
                <a:latin typeface="Host Grotesk"/>
                <a:ea typeface="Host Grotesk"/>
                <a:cs typeface="Host Grotesk"/>
                <a:sym typeface="Host Grotesk"/>
              </a:rPr>
              <a:t>hello@cybit.com</a:t>
            </a:r>
            <a:endParaRPr sz="1100" b="0" i="0" u="none" strike="noStrike" cap="none">
              <a:solidFill>
                <a:schemeClr val="dk1"/>
              </a:solidFill>
              <a:latin typeface="Host Grotesk"/>
              <a:ea typeface="Host Grotesk"/>
              <a:cs typeface="Host Grotesk"/>
              <a:sym typeface="Host Grotesk"/>
            </a:endParaRPr>
          </a:p>
        </p:txBody>
      </p:sp>
      <p:pic>
        <p:nvPicPr>
          <p:cNvPr id="122" name="Google Shape;122;p44"/>
          <p:cNvPicPr preferRelativeResize="0"/>
          <p:nvPr/>
        </p:nvPicPr>
        <p:blipFill rotWithShape="1">
          <a:blip r:embed="rId2">
            <a:alphaModFix/>
          </a:blip>
          <a:srcRect/>
          <a:stretch/>
        </p:blipFill>
        <p:spPr>
          <a:xfrm>
            <a:off x="469900" y="3429000"/>
            <a:ext cx="2370369" cy="623350"/>
          </a:xfrm>
          <a:prstGeom prst="rect">
            <a:avLst/>
          </a:prstGeom>
          <a:noFill/>
          <a:ln>
            <a:noFill/>
          </a:ln>
        </p:spPr>
      </p:pic>
      <p:pic>
        <p:nvPicPr>
          <p:cNvPr id="123" name="Google Shape;123;p44"/>
          <p:cNvPicPr preferRelativeResize="0"/>
          <p:nvPr/>
        </p:nvPicPr>
        <p:blipFill rotWithShape="1">
          <a:blip r:embed="rId3">
            <a:alphaModFix/>
          </a:blip>
          <a:srcRect l="1" t="38134" r="69502"/>
          <a:stretch/>
        </p:blipFill>
        <p:spPr>
          <a:xfrm>
            <a:off x="469900" y="0"/>
            <a:ext cx="2370369" cy="2888790"/>
          </a:xfrm>
          <a:prstGeom prst="rect">
            <a:avLst/>
          </a:prstGeom>
          <a:noFill/>
          <a:ln>
            <a:noFill/>
          </a:ln>
        </p:spPr>
      </p:pic>
    </p:spTree>
    <p:extLst>
      <p:ext uri="{BB962C8B-B14F-4D97-AF65-F5344CB8AC3E}">
        <p14:creationId xmlns:p14="http://schemas.microsoft.com/office/powerpoint/2010/main" val="3025194718"/>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4"/>
        <p:cNvGrpSpPr/>
        <p:nvPr/>
      </p:nvGrpSpPr>
      <p:grpSpPr>
        <a:xfrm>
          <a:off x="0" y="0"/>
          <a:ext cx="0" cy="0"/>
          <a:chOff x="0" y="0"/>
          <a:chExt cx="0" cy="0"/>
        </a:xfrm>
      </p:grpSpPr>
      <p:sp>
        <p:nvSpPr>
          <p:cNvPr id="125" name="Google Shape;125;p45"/>
          <p:cNvSpPr txBox="1">
            <a:spLocks noGrp="1"/>
          </p:cNvSpPr>
          <p:nvPr>
            <p:ph type="title"/>
          </p:nvPr>
        </p:nvSpPr>
        <p:spPr>
          <a:xfrm>
            <a:off x="459959" y="744537"/>
            <a:ext cx="3799303" cy="78810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5"/>
          <p:cNvSpPr txBox="1">
            <a:spLocks noGrp="1"/>
          </p:cNvSpPr>
          <p:nvPr>
            <p:ph type="body" idx="1"/>
          </p:nvPr>
        </p:nvSpPr>
        <p:spPr>
          <a:xfrm>
            <a:off x="1615645" y="1974992"/>
            <a:ext cx="3772850" cy="457988"/>
          </a:xfrm>
          <a:prstGeom prst="rect">
            <a:avLst/>
          </a:prstGeom>
          <a:noFill/>
          <a:ln>
            <a:noFill/>
          </a:ln>
        </p:spPr>
        <p:txBody>
          <a:bodyPr spcFirstLastPara="1" wrap="square" lIns="0" tIns="0" rIns="0" bIns="0" anchor="b" anchorCtr="0">
            <a:noAutofit/>
          </a:bodyPr>
          <a:lstStyle>
            <a:lvl1pPr marL="457200" lvl="0" indent="-228600" algn="l">
              <a:lnSpc>
                <a:spcPct val="87500"/>
              </a:lnSpc>
              <a:spcBef>
                <a:spcPts val="0"/>
              </a:spcBef>
              <a:spcAft>
                <a:spcPts val="0"/>
              </a:spcAft>
              <a:buClr>
                <a:schemeClr val="dk1"/>
              </a:buClr>
              <a:buSzPts val="1600"/>
              <a:buFont typeface="Arial"/>
              <a:buNone/>
              <a:defRPr sz="160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5"/>
          <p:cNvSpPr>
            <a:spLocks noGrp="1"/>
          </p:cNvSpPr>
          <p:nvPr>
            <p:ph type="pic" idx="2"/>
          </p:nvPr>
        </p:nvSpPr>
        <p:spPr>
          <a:xfrm>
            <a:off x="4651513" y="0"/>
            <a:ext cx="7540487" cy="6855685"/>
          </a:xfrm>
          <a:prstGeom prst="rect">
            <a:avLst/>
          </a:prstGeom>
          <a:noFill/>
          <a:ln>
            <a:noFill/>
          </a:ln>
        </p:spPr>
      </p:sp>
      <p:sp>
        <p:nvSpPr>
          <p:cNvPr id="128" name="Google Shape;128;p45"/>
          <p:cNvSpPr txBox="1">
            <a:spLocks noGrp="1"/>
          </p:cNvSpPr>
          <p:nvPr>
            <p:ph type="body" idx="3"/>
          </p:nvPr>
        </p:nvSpPr>
        <p:spPr>
          <a:xfrm>
            <a:off x="495312" y="2056878"/>
            <a:ext cx="1120334" cy="45798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3"/>
              </a:buClr>
              <a:buSzPts val="3600"/>
              <a:buNone/>
              <a:defRPr sz="3600" b="0" i="0">
                <a:solidFill>
                  <a:schemeClr val="accent3"/>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5"/>
          <p:cNvSpPr txBox="1">
            <a:spLocks noGrp="1"/>
          </p:cNvSpPr>
          <p:nvPr>
            <p:ph type="body" idx="4"/>
          </p:nvPr>
        </p:nvSpPr>
        <p:spPr>
          <a:xfrm>
            <a:off x="1615645" y="2630084"/>
            <a:ext cx="3772850" cy="457988"/>
          </a:xfrm>
          <a:prstGeom prst="rect">
            <a:avLst/>
          </a:prstGeom>
          <a:noFill/>
          <a:ln>
            <a:noFill/>
          </a:ln>
        </p:spPr>
        <p:txBody>
          <a:bodyPr spcFirstLastPara="1" wrap="square" lIns="0" tIns="0" rIns="0" bIns="0" anchor="b" anchorCtr="0">
            <a:noAutofit/>
          </a:bodyPr>
          <a:lstStyle>
            <a:lvl1pPr marL="457200" lvl="0" indent="-228600" algn="l">
              <a:lnSpc>
                <a:spcPct val="87500"/>
              </a:lnSpc>
              <a:spcBef>
                <a:spcPts val="0"/>
              </a:spcBef>
              <a:spcAft>
                <a:spcPts val="0"/>
              </a:spcAft>
              <a:buClr>
                <a:schemeClr val="dk1"/>
              </a:buClr>
              <a:buSzPts val="1600"/>
              <a:buFont typeface="Arial"/>
              <a:buNone/>
              <a:defRPr sz="160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5"/>
          <p:cNvSpPr txBox="1">
            <a:spLocks noGrp="1"/>
          </p:cNvSpPr>
          <p:nvPr>
            <p:ph type="body" idx="5"/>
          </p:nvPr>
        </p:nvSpPr>
        <p:spPr>
          <a:xfrm>
            <a:off x="495312" y="2711970"/>
            <a:ext cx="1120334" cy="45798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3"/>
              </a:buClr>
              <a:buSzPts val="3600"/>
              <a:buNone/>
              <a:defRPr sz="3600" b="0" i="0">
                <a:solidFill>
                  <a:schemeClr val="accent3"/>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5"/>
          <p:cNvSpPr txBox="1">
            <a:spLocks noGrp="1"/>
          </p:cNvSpPr>
          <p:nvPr>
            <p:ph type="body" idx="6"/>
          </p:nvPr>
        </p:nvSpPr>
        <p:spPr>
          <a:xfrm>
            <a:off x="1615645" y="3285177"/>
            <a:ext cx="3772850" cy="457988"/>
          </a:xfrm>
          <a:prstGeom prst="rect">
            <a:avLst/>
          </a:prstGeom>
          <a:noFill/>
          <a:ln>
            <a:noFill/>
          </a:ln>
        </p:spPr>
        <p:txBody>
          <a:bodyPr spcFirstLastPara="1" wrap="square" lIns="0" tIns="0" rIns="0" bIns="0" anchor="b" anchorCtr="0">
            <a:noAutofit/>
          </a:bodyPr>
          <a:lstStyle>
            <a:lvl1pPr marL="457200" lvl="0" indent="-228600" algn="l">
              <a:lnSpc>
                <a:spcPct val="87500"/>
              </a:lnSpc>
              <a:spcBef>
                <a:spcPts val="0"/>
              </a:spcBef>
              <a:spcAft>
                <a:spcPts val="0"/>
              </a:spcAft>
              <a:buClr>
                <a:schemeClr val="dk1"/>
              </a:buClr>
              <a:buSzPts val="1600"/>
              <a:buFont typeface="Arial"/>
              <a:buNone/>
              <a:defRPr sz="160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5"/>
          <p:cNvSpPr txBox="1">
            <a:spLocks noGrp="1"/>
          </p:cNvSpPr>
          <p:nvPr>
            <p:ph type="body" idx="7"/>
          </p:nvPr>
        </p:nvSpPr>
        <p:spPr>
          <a:xfrm>
            <a:off x="495312" y="3367063"/>
            <a:ext cx="1120334" cy="45798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3"/>
              </a:buClr>
              <a:buSzPts val="3600"/>
              <a:buNone/>
              <a:defRPr sz="3600" b="0" i="0">
                <a:solidFill>
                  <a:schemeClr val="accent3"/>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5"/>
          <p:cNvSpPr txBox="1">
            <a:spLocks noGrp="1"/>
          </p:cNvSpPr>
          <p:nvPr>
            <p:ph type="body" idx="8"/>
          </p:nvPr>
        </p:nvSpPr>
        <p:spPr>
          <a:xfrm>
            <a:off x="1615645" y="3940269"/>
            <a:ext cx="3772850" cy="457988"/>
          </a:xfrm>
          <a:prstGeom prst="rect">
            <a:avLst/>
          </a:prstGeom>
          <a:noFill/>
          <a:ln>
            <a:noFill/>
          </a:ln>
        </p:spPr>
        <p:txBody>
          <a:bodyPr spcFirstLastPara="1" wrap="square" lIns="0" tIns="0" rIns="0" bIns="0" anchor="b" anchorCtr="0">
            <a:noAutofit/>
          </a:bodyPr>
          <a:lstStyle>
            <a:lvl1pPr marL="457200" lvl="0" indent="-228600" algn="l">
              <a:lnSpc>
                <a:spcPct val="87500"/>
              </a:lnSpc>
              <a:spcBef>
                <a:spcPts val="0"/>
              </a:spcBef>
              <a:spcAft>
                <a:spcPts val="0"/>
              </a:spcAft>
              <a:buClr>
                <a:schemeClr val="dk1"/>
              </a:buClr>
              <a:buSzPts val="1600"/>
              <a:buFont typeface="Arial"/>
              <a:buNone/>
              <a:defRPr sz="160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45"/>
          <p:cNvSpPr txBox="1">
            <a:spLocks noGrp="1"/>
          </p:cNvSpPr>
          <p:nvPr>
            <p:ph type="body" idx="9"/>
          </p:nvPr>
        </p:nvSpPr>
        <p:spPr>
          <a:xfrm>
            <a:off x="495312" y="4022155"/>
            <a:ext cx="1120334" cy="45798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3"/>
              </a:buClr>
              <a:buSzPts val="3600"/>
              <a:buNone/>
              <a:defRPr sz="3600" b="0" i="0">
                <a:solidFill>
                  <a:schemeClr val="accent3"/>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5"/>
          <p:cNvSpPr txBox="1">
            <a:spLocks noGrp="1"/>
          </p:cNvSpPr>
          <p:nvPr>
            <p:ph type="body" idx="13"/>
          </p:nvPr>
        </p:nvSpPr>
        <p:spPr>
          <a:xfrm>
            <a:off x="1615645" y="4595362"/>
            <a:ext cx="3772850" cy="457988"/>
          </a:xfrm>
          <a:prstGeom prst="rect">
            <a:avLst/>
          </a:prstGeom>
          <a:noFill/>
          <a:ln>
            <a:noFill/>
          </a:ln>
        </p:spPr>
        <p:txBody>
          <a:bodyPr spcFirstLastPara="1" wrap="square" lIns="0" tIns="0" rIns="0" bIns="0" anchor="b" anchorCtr="0">
            <a:noAutofit/>
          </a:bodyPr>
          <a:lstStyle>
            <a:lvl1pPr marL="457200" lvl="0" indent="-228600" algn="l">
              <a:lnSpc>
                <a:spcPct val="87500"/>
              </a:lnSpc>
              <a:spcBef>
                <a:spcPts val="0"/>
              </a:spcBef>
              <a:spcAft>
                <a:spcPts val="0"/>
              </a:spcAft>
              <a:buClr>
                <a:schemeClr val="dk1"/>
              </a:buClr>
              <a:buSzPts val="1600"/>
              <a:buFont typeface="Arial"/>
              <a:buNone/>
              <a:defRPr sz="160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5"/>
          <p:cNvSpPr txBox="1">
            <a:spLocks noGrp="1"/>
          </p:cNvSpPr>
          <p:nvPr>
            <p:ph type="body" idx="14"/>
          </p:nvPr>
        </p:nvSpPr>
        <p:spPr>
          <a:xfrm>
            <a:off x="495312" y="4677248"/>
            <a:ext cx="1120334" cy="45798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3"/>
              </a:buClr>
              <a:buSzPts val="3600"/>
              <a:buNone/>
              <a:defRPr sz="3600" b="0" i="0">
                <a:solidFill>
                  <a:schemeClr val="accent3"/>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5"/>
          <p:cNvSpPr txBox="1">
            <a:spLocks noGrp="1"/>
          </p:cNvSpPr>
          <p:nvPr>
            <p:ph type="body" idx="15"/>
          </p:nvPr>
        </p:nvSpPr>
        <p:spPr>
          <a:xfrm>
            <a:off x="1615645" y="5250455"/>
            <a:ext cx="3772850" cy="457988"/>
          </a:xfrm>
          <a:prstGeom prst="rect">
            <a:avLst/>
          </a:prstGeom>
          <a:noFill/>
          <a:ln>
            <a:noFill/>
          </a:ln>
        </p:spPr>
        <p:txBody>
          <a:bodyPr spcFirstLastPara="1" wrap="square" lIns="0" tIns="0" rIns="0" bIns="0" anchor="b" anchorCtr="0">
            <a:noAutofit/>
          </a:bodyPr>
          <a:lstStyle>
            <a:lvl1pPr marL="457200" lvl="0" indent="-228600" algn="l">
              <a:lnSpc>
                <a:spcPct val="87500"/>
              </a:lnSpc>
              <a:spcBef>
                <a:spcPts val="0"/>
              </a:spcBef>
              <a:spcAft>
                <a:spcPts val="0"/>
              </a:spcAft>
              <a:buClr>
                <a:schemeClr val="dk1"/>
              </a:buClr>
              <a:buSzPts val="1600"/>
              <a:buFont typeface="Arial"/>
              <a:buNone/>
              <a:defRPr sz="160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5"/>
          <p:cNvSpPr txBox="1">
            <a:spLocks noGrp="1"/>
          </p:cNvSpPr>
          <p:nvPr>
            <p:ph type="body" idx="16"/>
          </p:nvPr>
        </p:nvSpPr>
        <p:spPr>
          <a:xfrm>
            <a:off x="495312" y="5332341"/>
            <a:ext cx="1120334" cy="45798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3"/>
              </a:buClr>
              <a:buSzPts val="3600"/>
              <a:buNone/>
              <a:defRPr sz="3600" b="0" i="0">
                <a:solidFill>
                  <a:schemeClr val="accent3"/>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45"/>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34489"/>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ontents">
  <p:cSld name="2_Contents">
    <p:bg>
      <p:bgPr>
        <a:solidFill>
          <a:schemeClr val="accent6"/>
        </a:solidFill>
        <a:effectLst/>
      </p:bgPr>
    </p:bg>
    <p:spTree>
      <p:nvGrpSpPr>
        <p:cNvPr id="1" name="Shape 140"/>
        <p:cNvGrpSpPr/>
        <p:nvPr/>
      </p:nvGrpSpPr>
      <p:grpSpPr>
        <a:xfrm>
          <a:off x="0" y="0"/>
          <a:ext cx="0" cy="0"/>
          <a:chOff x="0" y="0"/>
          <a:chExt cx="0" cy="0"/>
        </a:xfrm>
      </p:grpSpPr>
      <p:sp>
        <p:nvSpPr>
          <p:cNvPr id="141" name="Google Shape;141;p46"/>
          <p:cNvSpPr>
            <a:spLocks noGrp="1"/>
          </p:cNvSpPr>
          <p:nvPr>
            <p:ph type="pic" idx="2"/>
          </p:nvPr>
        </p:nvSpPr>
        <p:spPr>
          <a:xfrm>
            <a:off x="6096000" y="0"/>
            <a:ext cx="6096000" cy="6855685"/>
          </a:xfrm>
          <a:prstGeom prst="rect">
            <a:avLst/>
          </a:prstGeom>
          <a:noFill/>
          <a:ln>
            <a:noFill/>
          </a:ln>
        </p:spPr>
      </p:sp>
      <p:sp>
        <p:nvSpPr>
          <p:cNvPr id="142" name="Google Shape;142;p46"/>
          <p:cNvSpPr txBox="1">
            <a:spLocks noGrp="1"/>
          </p:cNvSpPr>
          <p:nvPr>
            <p:ph type="body" idx="1"/>
          </p:nvPr>
        </p:nvSpPr>
        <p:spPr>
          <a:xfrm>
            <a:off x="338479" y="1170778"/>
            <a:ext cx="3555827" cy="167832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lt1"/>
              </a:buClr>
              <a:buSzPts val="11500"/>
              <a:buNone/>
              <a:defRPr sz="11500" b="0" i="0">
                <a:solidFill>
                  <a:schemeClr val="lt1"/>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46"/>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lt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lt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lt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lt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lt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lt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lt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lt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lt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144" name="Google Shape;144;p46"/>
          <p:cNvSpPr txBox="1">
            <a:spLocks noGrp="1"/>
          </p:cNvSpPr>
          <p:nvPr>
            <p:ph type="body" idx="3"/>
          </p:nvPr>
        </p:nvSpPr>
        <p:spPr>
          <a:xfrm>
            <a:off x="440055" y="2683198"/>
            <a:ext cx="2395742" cy="1229043"/>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6"/>
          <p:cNvSpPr txBox="1">
            <a:spLocks noGrp="1"/>
          </p:cNvSpPr>
          <p:nvPr>
            <p:ph type="body" idx="4"/>
          </p:nvPr>
        </p:nvSpPr>
        <p:spPr>
          <a:xfrm>
            <a:off x="440055" y="865973"/>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6"/>
          <p:cNvSpPr txBox="1">
            <a:spLocks noGrp="1"/>
          </p:cNvSpPr>
          <p:nvPr>
            <p:ph type="body" idx="5"/>
          </p:nvPr>
        </p:nvSpPr>
        <p:spPr>
          <a:xfrm>
            <a:off x="6675110" y="3817726"/>
            <a:ext cx="3555827" cy="167832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lt1"/>
              </a:buClr>
              <a:buSzPts val="11500"/>
              <a:buNone/>
              <a:defRPr sz="11500" b="0" i="0">
                <a:solidFill>
                  <a:schemeClr val="lt1"/>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6"/>
          <p:cNvSpPr txBox="1">
            <a:spLocks noGrp="1"/>
          </p:cNvSpPr>
          <p:nvPr>
            <p:ph type="body" idx="6"/>
          </p:nvPr>
        </p:nvSpPr>
        <p:spPr>
          <a:xfrm>
            <a:off x="6776686" y="5330146"/>
            <a:ext cx="2395742" cy="1229043"/>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46"/>
          <p:cNvSpPr txBox="1">
            <a:spLocks noGrp="1"/>
          </p:cNvSpPr>
          <p:nvPr>
            <p:ph type="body" idx="7"/>
          </p:nvPr>
        </p:nvSpPr>
        <p:spPr>
          <a:xfrm>
            <a:off x="6776686" y="3512921"/>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89160518"/>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49"/>
        <p:cNvGrpSpPr/>
        <p:nvPr/>
      </p:nvGrpSpPr>
      <p:grpSpPr>
        <a:xfrm>
          <a:off x="0" y="0"/>
          <a:ext cx="0" cy="0"/>
          <a:chOff x="0" y="0"/>
          <a:chExt cx="0" cy="0"/>
        </a:xfrm>
      </p:grpSpPr>
      <p:cxnSp>
        <p:nvCxnSpPr>
          <p:cNvPr id="150" name="Google Shape;150;p47"/>
          <p:cNvCxnSpPr/>
          <p:nvPr/>
        </p:nvCxnSpPr>
        <p:spPr>
          <a:xfrm>
            <a:off x="0" y="3642236"/>
            <a:ext cx="12192000" cy="0"/>
          </a:xfrm>
          <a:prstGeom prst="straightConnector1">
            <a:avLst/>
          </a:prstGeom>
          <a:noFill/>
          <a:ln w="9525" cap="flat" cmpd="sng">
            <a:solidFill>
              <a:srgbClr val="B3A89E"/>
            </a:solidFill>
            <a:prstDash val="solid"/>
            <a:miter lim="800000"/>
            <a:headEnd type="none" w="sm" len="sm"/>
            <a:tailEnd type="none" w="sm" len="sm"/>
          </a:ln>
        </p:spPr>
      </p:cxnSp>
      <p:sp>
        <p:nvSpPr>
          <p:cNvPr id="151" name="Google Shape;151;p47"/>
          <p:cNvSpPr txBox="1">
            <a:spLocks noGrp="1"/>
          </p:cNvSpPr>
          <p:nvPr>
            <p:ph type="body" idx="1"/>
          </p:nvPr>
        </p:nvSpPr>
        <p:spPr>
          <a:xfrm>
            <a:off x="440055" y="157515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47"/>
          <p:cNvSpPr txBox="1">
            <a:spLocks noGrp="1"/>
          </p:cNvSpPr>
          <p:nvPr>
            <p:ph type="body" idx="2"/>
          </p:nvPr>
        </p:nvSpPr>
        <p:spPr>
          <a:xfrm>
            <a:off x="440055" y="2608183"/>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47"/>
          <p:cNvSpPr txBox="1">
            <a:spLocks noGrp="1"/>
          </p:cNvSpPr>
          <p:nvPr>
            <p:ph type="body" idx="3"/>
          </p:nvPr>
        </p:nvSpPr>
        <p:spPr>
          <a:xfrm>
            <a:off x="2526046" y="157515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47"/>
          <p:cNvSpPr txBox="1">
            <a:spLocks noGrp="1"/>
          </p:cNvSpPr>
          <p:nvPr>
            <p:ph type="body" idx="4"/>
          </p:nvPr>
        </p:nvSpPr>
        <p:spPr>
          <a:xfrm>
            <a:off x="2526046" y="2608183"/>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47"/>
          <p:cNvSpPr txBox="1">
            <a:spLocks noGrp="1"/>
          </p:cNvSpPr>
          <p:nvPr>
            <p:ph type="body" idx="5"/>
          </p:nvPr>
        </p:nvSpPr>
        <p:spPr>
          <a:xfrm>
            <a:off x="4612037" y="157515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47"/>
          <p:cNvSpPr txBox="1">
            <a:spLocks noGrp="1"/>
          </p:cNvSpPr>
          <p:nvPr>
            <p:ph type="body" idx="6"/>
          </p:nvPr>
        </p:nvSpPr>
        <p:spPr>
          <a:xfrm>
            <a:off x="4612037" y="2608183"/>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47"/>
          <p:cNvSpPr txBox="1">
            <a:spLocks noGrp="1"/>
          </p:cNvSpPr>
          <p:nvPr>
            <p:ph type="body" idx="7"/>
          </p:nvPr>
        </p:nvSpPr>
        <p:spPr>
          <a:xfrm>
            <a:off x="6698028" y="157515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47"/>
          <p:cNvSpPr txBox="1">
            <a:spLocks noGrp="1"/>
          </p:cNvSpPr>
          <p:nvPr>
            <p:ph type="body" idx="8"/>
          </p:nvPr>
        </p:nvSpPr>
        <p:spPr>
          <a:xfrm>
            <a:off x="6698028" y="2608183"/>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47"/>
          <p:cNvSpPr txBox="1">
            <a:spLocks noGrp="1"/>
          </p:cNvSpPr>
          <p:nvPr>
            <p:ph type="body" idx="9"/>
          </p:nvPr>
        </p:nvSpPr>
        <p:spPr>
          <a:xfrm>
            <a:off x="8784018" y="157515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47"/>
          <p:cNvSpPr txBox="1">
            <a:spLocks noGrp="1"/>
          </p:cNvSpPr>
          <p:nvPr>
            <p:ph type="body" idx="13"/>
          </p:nvPr>
        </p:nvSpPr>
        <p:spPr>
          <a:xfrm>
            <a:off x="8784018" y="2608183"/>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1" name="Google Shape;161;p47"/>
          <p:cNvGrpSpPr/>
          <p:nvPr/>
        </p:nvGrpSpPr>
        <p:grpSpPr>
          <a:xfrm>
            <a:off x="1546860" y="3642235"/>
            <a:ext cx="8367460" cy="699404"/>
            <a:chOff x="1546860" y="3642235"/>
            <a:chExt cx="8367460" cy="699404"/>
          </a:xfrm>
        </p:grpSpPr>
        <p:cxnSp>
          <p:nvCxnSpPr>
            <p:cNvPr id="162" name="Google Shape;162;p47"/>
            <p:cNvCxnSpPr/>
            <p:nvPr/>
          </p:nvCxnSpPr>
          <p:spPr>
            <a:xfrm rot="10800000">
              <a:off x="3638725"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63" name="Google Shape;163;p47"/>
            <p:cNvCxnSpPr/>
            <p:nvPr/>
          </p:nvCxnSpPr>
          <p:spPr>
            <a:xfrm rot="10800000">
              <a:off x="1546860"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64" name="Google Shape;164;p47"/>
            <p:cNvCxnSpPr/>
            <p:nvPr/>
          </p:nvCxnSpPr>
          <p:spPr>
            <a:xfrm rot="10800000">
              <a:off x="5730590"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65" name="Google Shape;165;p47"/>
            <p:cNvCxnSpPr/>
            <p:nvPr/>
          </p:nvCxnSpPr>
          <p:spPr>
            <a:xfrm rot="10800000">
              <a:off x="7822455"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66" name="Google Shape;166;p47"/>
            <p:cNvCxnSpPr/>
            <p:nvPr/>
          </p:nvCxnSpPr>
          <p:spPr>
            <a:xfrm rot="10800000">
              <a:off x="9914320" y="3642235"/>
              <a:ext cx="0" cy="699404"/>
            </a:xfrm>
            <a:prstGeom prst="straightConnector1">
              <a:avLst/>
            </a:prstGeom>
            <a:noFill/>
            <a:ln w="9525" cap="flat" cmpd="sng">
              <a:solidFill>
                <a:srgbClr val="B3A89E"/>
              </a:solidFill>
              <a:prstDash val="solid"/>
              <a:miter lim="800000"/>
              <a:headEnd type="none" w="sm" len="sm"/>
              <a:tailEnd type="oval" w="sm" len="sm"/>
            </a:ln>
          </p:spPr>
        </p:cxnSp>
      </p:grpSp>
      <p:sp>
        <p:nvSpPr>
          <p:cNvPr id="167" name="Google Shape;167;p47"/>
          <p:cNvSpPr txBox="1">
            <a:spLocks noGrp="1"/>
          </p:cNvSpPr>
          <p:nvPr>
            <p:ph type="body" idx="14"/>
          </p:nvPr>
        </p:nvSpPr>
        <p:spPr>
          <a:xfrm>
            <a:off x="1532817" y="489897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47"/>
          <p:cNvSpPr txBox="1">
            <a:spLocks noGrp="1"/>
          </p:cNvSpPr>
          <p:nvPr>
            <p:ph type="body" idx="15"/>
          </p:nvPr>
        </p:nvSpPr>
        <p:spPr>
          <a:xfrm>
            <a:off x="1532817" y="4550158"/>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47"/>
          <p:cNvSpPr txBox="1">
            <a:spLocks noGrp="1"/>
          </p:cNvSpPr>
          <p:nvPr>
            <p:ph type="body" idx="16"/>
          </p:nvPr>
        </p:nvSpPr>
        <p:spPr>
          <a:xfrm>
            <a:off x="3621348" y="489897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47"/>
          <p:cNvSpPr txBox="1">
            <a:spLocks noGrp="1"/>
          </p:cNvSpPr>
          <p:nvPr>
            <p:ph type="body" idx="17"/>
          </p:nvPr>
        </p:nvSpPr>
        <p:spPr>
          <a:xfrm>
            <a:off x="3621348" y="4550158"/>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47"/>
          <p:cNvSpPr txBox="1">
            <a:spLocks noGrp="1"/>
          </p:cNvSpPr>
          <p:nvPr>
            <p:ph type="body" idx="18"/>
          </p:nvPr>
        </p:nvSpPr>
        <p:spPr>
          <a:xfrm>
            <a:off x="5709879" y="489897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47"/>
          <p:cNvSpPr txBox="1">
            <a:spLocks noGrp="1"/>
          </p:cNvSpPr>
          <p:nvPr>
            <p:ph type="body" idx="19"/>
          </p:nvPr>
        </p:nvSpPr>
        <p:spPr>
          <a:xfrm>
            <a:off x="5709879" y="4550158"/>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47"/>
          <p:cNvSpPr txBox="1">
            <a:spLocks noGrp="1"/>
          </p:cNvSpPr>
          <p:nvPr>
            <p:ph type="body" idx="20"/>
          </p:nvPr>
        </p:nvSpPr>
        <p:spPr>
          <a:xfrm>
            <a:off x="7798410" y="489897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47"/>
          <p:cNvSpPr txBox="1">
            <a:spLocks noGrp="1"/>
          </p:cNvSpPr>
          <p:nvPr>
            <p:ph type="body" idx="21"/>
          </p:nvPr>
        </p:nvSpPr>
        <p:spPr>
          <a:xfrm>
            <a:off x="7798410" y="4550158"/>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47"/>
          <p:cNvSpPr txBox="1">
            <a:spLocks noGrp="1"/>
          </p:cNvSpPr>
          <p:nvPr>
            <p:ph type="body" idx="22"/>
          </p:nvPr>
        </p:nvSpPr>
        <p:spPr>
          <a:xfrm>
            <a:off x="9886940" y="4898972"/>
            <a:ext cx="1757363" cy="901348"/>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dk2"/>
              </a:buClr>
              <a:buSzPts val="1100"/>
              <a:buFont typeface="Arial"/>
              <a:buNone/>
              <a:defRPr sz="1100" b="0" i="0">
                <a:solidFill>
                  <a:schemeClr val="dk2"/>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7"/>
          <p:cNvSpPr txBox="1">
            <a:spLocks noGrp="1"/>
          </p:cNvSpPr>
          <p:nvPr>
            <p:ph type="body" idx="23"/>
          </p:nvPr>
        </p:nvSpPr>
        <p:spPr>
          <a:xfrm>
            <a:off x="9886940" y="4550158"/>
            <a:ext cx="1757363" cy="257813"/>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0"/>
              </a:spcBef>
              <a:spcAft>
                <a:spcPts val="0"/>
              </a:spcAft>
              <a:buClr>
                <a:schemeClr val="accent3"/>
              </a:buClr>
              <a:buSzPts val="2000"/>
              <a:buFont typeface="Arial"/>
              <a:buNone/>
              <a:defRPr sz="2000" b="0" i="0">
                <a:solidFill>
                  <a:schemeClr val="accent3"/>
                </a:solidFill>
                <a:latin typeface="Host Grotesk Light"/>
                <a:ea typeface="Host Grotesk Light"/>
                <a:cs typeface="Host Grotesk Light"/>
                <a:sym typeface="Host Grotesk Light"/>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7" name="Google Shape;177;p47"/>
          <p:cNvGrpSpPr/>
          <p:nvPr/>
        </p:nvGrpSpPr>
        <p:grpSpPr>
          <a:xfrm rot="10800000">
            <a:off x="440055" y="2942830"/>
            <a:ext cx="8367460" cy="699404"/>
            <a:chOff x="1546860" y="3642235"/>
            <a:chExt cx="8367460" cy="699404"/>
          </a:xfrm>
        </p:grpSpPr>
        <p:cxnSp>
          <p:nvCxnSpPr>
            <p:cNvPr id="178" name="Google Shape;178;p47"/>
            <p:cNvCxnSpPr/>
            <p:nvPr/>
          </p:nvCxnSpPr>
          <p:spPr>
            <a:xfrm rot="10800000">
              <a:off x="3638725"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79" name="Google Shape;179;p47"/>
            <p:cNvCxnSpPr/>
            <p:nvPr/>
          </p:nvCxnSpPr>
          <p:spPr>
            <a:xfrm rot="10800000">
              <a:off x="1546860"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80" name="Google Shape;180;p47"/>
            <p:cNvCxnSpPr/>
            <p:nvPr/>
          </p:nvCxnSpPr>
          <p:spPr>
            <a:xfrm rot="10800000">
              <a:off x="5730590"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81" name="Google Shape;181;p47"/>
            <p:cNvCxnSpPr/>
            <p:nvPr/>
          </p:nvCxnSpPr>
          <p:spPr>
            <a:xfrm rot="10800000">
              <a:off x="7822455" y="3642235"/>
              <a:ext cx="0" cy="699404"/>
            </a:xfrm>
            <a:prstGeom prst="straightConnector1">
              <a:avLst/>
            </a:prstGeom>
            <a:noFill/>
            <a:ln w="9525" cap="flat" cmpd="sng">
              <a:solidFill>
                <a:srgbClr val="B3A89E"/>
              </a:solidFill>
              <a:prstDash val="solid"/>
              <a:miter lim="800000"/>
              <a:headEnd type="none" w="sm" len="sm"/>
              <a:tailEnd type="oval" w="sm" len="sm"/>
            </a:ln>
          </p:spPr>
        </p:cxnSp>
        <p:cxnSp>
          <p:nvCxnSpPr>
            <p:cNvPr id="182" name="Google Shape;182;p47"/>
            <p:cNvCxnSpPr/>
            <p:nvPr/>
          </p:nvCxnSpPr>
          <p:spPr>
            <a:xfrm rot="10800000">
              <a:off x="9914320" y="3642235"/>
              <a:ext cx="0" cy="699404"/>
            </a:xfrm>
            <a:prstGeom prst="straightConnector1">
              <a:avLst/>
            </a:prstGeom>
            <a:noFill/>
            <a:ln w="9525" cap="flat" cmpd="sng">
              <a:solidFill>
                <a:srgbClr val="B3A89E"/>
              </a:solidFill>
              <a:prstDash val="solid"/>
              <a:miter lim="800000"/>
              <a:headEnd type="none" w="sm" len="sm"/>
              <a:tailEnd type="oval" w="sm" len="sm"/>
            </a:ln>
          </p:spPr>
        </p:cxnSp>
      </p:grpSp>
      <p:sp>
        <p:nvSpPr>
          <p:cNvPr id="183" name="Google Shape;183;p47"/>
          <p:cNvSpPr txBox="1">
            <a:spLocks noGrp="1"/>
          </p:cNvSpPr>
          <p:nvPr>
            <p:ph type="title"/>
          </p:nvPr>
        </p:nvSpPr>
        <p:spPr>
          <a:xfrm>
            <a:off x="459959" y="744537"/>
            <a:ext cx="10081418" cy="60691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47"/>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7141234"/>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85"/>
        <p:cNvGrpSpPr/>
        <p:nvPr/>
      </p:nvGrpSpPr>
      <p:grpSpPr>
        <a:xfrm>
          <a:off x="0" y="0"/>
          <a:ext cx="0" cy="0"/>
          <a:chOff x="0" y="0"/>
          <a:chExt cx="0" cy="0"/>
        </a:xfrm>
      </p:grpSpPr>
      <p:sp>
        <p:nvSpPr>
          <p:cNvPr id="186" name="Google Shape;186;p48"/>
          <p:cNvSpPr txBox="1">
            <a:spLocks noGrp="1"/>
          </p:cNvSpPr>
          <p:nvPr>
            <p:ph type="title"/>
          </p:nvPr>
        </p:nvSpPr>
        <p:spPr>
          <a:xfrm>
            <a:off x="428121" y="1003147"/>
            <a:ext cx="7330832" cy="39928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48"/>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p48"/>
          <p:cNvSpPr txBox="1">
            <a:spLocks noGrp="1"/>
          </p:cNvSpPr>
          <p:nvPr>
            <p:ph type="body" idx="1"/>
          </p:nvPr>
        </p:nvSpPr>
        <p:spPr>
          <a:xfrm>
            <a:off x="440056" y="5016794"/>
            <a:ext cx="2165576" cy="14646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48"/>
          <p:cNvSpPr txBox="1">
            <a:spLocks noGrp="1"/>
          </p:cNvSpPr>
          <p:nvPr>
            <p:ph type="body" idx="2"/>
          </p:nvPr>
        </p:nvSpPr>
        <p:spPr>
          <a:xfrm>
            <a:off x="428121" y="4625177"/>
            <a:ext cx="2177511" cy="29927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48"/>
          <p:cNvSpPr txBox="1">
            <a:spLocks noGrp="1"/>
          </p:cNvSpPr>
          <p:nvPr>
            <p:ph type="body" idx="3"/>
          </p:nvPr>
        </p:nvSpPr>
        <p:spPr>
          <a:xfrm>
            <a:off x="2999633" y="5037634"/>
            <a:ext cx="2165576" cy="144384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8"/>
          <p:cNvSpPr txBox="1">
            <a:spLocks noGrp="1"/>
          </p:cNvSpPr>
          <p:nvPr>
            <p:ph type="body" idx="4"/>
          </p:nvPr>
        </p:nvSpPr>
        <p:spPr>
          <a:xfrm>
            <a:off x="2999633" y="4625176"/>
            <a:ext cx="2165576" cy="29927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8"/>
          <p:cNvSpPr txBox="1">
            <a:spLocks noGrp="1"/>
          </p:cNvSpPr>
          <p:nvPr>
            <p:ph type="body" idx="5"/>
          </p:nvPr>
        </p:nvSpPr>
        <p:spPr>
          <a:xfrm>
            <a:off x="5593378" y="5037634"/>
            <a:ext cx="2165576" cy="144384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8"/>
          <p:cNvSpPr txBox="1">
            <a:spLocks noGrp="1"/>
          </p:cNvSpPr>
          <p:nvPr>
            <p:ph type="body" idx="6"/>
          </p:nvPr>
        </p:nvSpPr>
        <p:spPr>
          <a:xfrm>
            <a:off x="5593377" y="4625176"/>
            <a:ext cx="2165576" cy="29927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48"/>
          <p:cNvSpPr txBox="1">
            <a:spLocks noGrp="1"/>
          </p:cNvSpPr>
          <p:nvPr>
            <p:ph type="body" idx="7"/>
          </p:nvPr>
        </p:nvSpPr>
        <p:spPr>
          <a:xfrm>
            <a:off x="440056" y="619649"/>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8"/>
          <p:cNvSpPr>
            <a:spLocks noGrp="1"/>
          </p:cNvSpPr>
          <p:nvPr>
            <p:ph type="pic" idx="8"/>
          </p:nvPr>
        </p:nvSpPr>
        <p:spPr>
          <a:xfrm>
            <a:off x="8387521" y="0"/>
            <a:ext cx="3804479" cy="6858000"/>
          </a:xfrm>
          <a:prstGeom prst="rect">
            <a:avLst/>
          </a:prstGeom>
          <a:noFill/>
          <a:ln>
            <a:noFill/>
          </a:ln>
        </p:spPr>
      </p:sp>
    </p:spTree>
    <p:extLst>
      <p:ext uri="{BB962C8B-B14F-4D97-AF65-F5344CB8AC3E}">
        <p14:creationId xmlns:p14="http://schemas.microsoft.com/office/powerpoint/2010/main" val="2790836420"/>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Four subtitle and image">
  <p:cSld name="2_Four subtitle and image">
    <p:spTree>
      <p:nvGrpSpPr>
        <p:cNvPr id="1" name="Shape 196"/>
        <p:cNvGrpSpPr/>
        <p:nvPr/>
      </p:nvGrpSpPr>
      <p:grpSpPr>
        <a:xfrm>
          <a:off x="0" y="0"/>
          <a:ext cx="0" cy="0"/>
          <a:chOff x="0" y="0"/>
          <a:chExt cx="0" cy="0"/>
        </a:xfrm>
      </p:grpSpPr>
      <p:sp>
        <p:nvSpPr>
          <p:cNvPr id="197" name="Google Shape;197;p49"/>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198" name="Google Shape;198;p49"/>
          <p:cNvSpPr txBox="1">
            <a:spLocks noGrp="1"/>
          </p:cNvSpPr>
          <p:nvPr>
            <p:ph type="body" idx="1"/>
          </p:nvPr>
        </p:nvSpPr>
        <p:spPr>
          <a:xfrm>
            <a:off x="8551887" y="3075713"/>
            <a:ext cx="2165576" cy="19700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49"/>
          <p:cNvSpPr txBox="1">
            <a:spLocks noGrp="1"/>
          </p:cNvSpPr>
          <p:nvPr>
            <p:ph type="body" idx="2"/>
          </p:nvPr>
        </p:nvSpPr>
        <p:spPr>
          <a:xfrm>
            <a:off x="440056" y="619649"/>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9"/>
          <p:cNvSpPr>
            <a:spLocks noGrp="1"/>
          </p:cNvSpPr>
          <p:nvPr>
            <p:ph type="pic" idx="3"/>
          </p:nvPr>
        </p:nvSpPr>
        <p:spPr>
          <a:xfrm>
            <a:off x="4348871" y="1480540"/>
            <a:ext cx="4447801" cy="5377460"/>
          </a:xfrm>
          <a:prstGeom prst="rect">
            <a:avLst/>
          </a:prstGeom>
          <a:noFill/>
          <a:ln>
            <a:noFill/>
          </a:ln>
        </p:spPr>
      </p:sp>
      <p:sp>
        <p:nvSpPr>
          <p:cNvPr id="201" name="Google Shape;201;p49"/>
          <p:cNvSpPr txBox="1">
            <a:spLocks noGrp="1"/>
          </p:cNvSpPr>
          <p:nvPr>
            <p:ph type="title"/>
          </p:nvPr>
        </p:nvSpPr>
        <p:spPr>
          <a:xfrm>
            <a:off x="1626327" y="1758065"/>
            <a:ext cx="3843338" cy="1970088"/>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49"/>
          <p:cNvSpPr>
            <a:spLocks noGrp="1"/>
          </p:cNvSpPr>
          <p:nvPr>
            <p:ph type="pic" idx="4"/>
          </p:nvPr>
        </p:nvSpPr>
        <p:spPr>
          <a:xfrm>
            <a:off x="5559210" y="0"/>
            <a:ext cx="4973323" cy="1360443"/>
          </a:xfrm>
          <a:prstGeom prst="rect">
            <a:avLst/>
          </a:prstGeom>
          <a:noFill/>
          <a:ln>
            <a:noFill/>
          </a:ln>
        </p:spPr>
      </p:sp>
      <p:pic>
        <p:nvPicPr>
          <p:cNvPr id="203" name="Google Shape;203;p49"/>
          <p:cNvPicPr preferRelativeResize="0"/>
          <p:nvPr/>
        </p:nvPicPr>
        <p:blipFill rotWithShape="1">
          <a:blip r:embed="rId2">
            <a:alphaModFix/>
          </a:blip>
          <a:srcRect/>
          <a:stretch/>
        </p:blipFill>
        <p:spPr>
          <a:xfrm>
            <a:off x="1111977" y="1619159"/>
            <a:ext cx="154672" cy="2247900"/>
          </a:xfrm>
          <a:prstGeom prst="rect">
            <a:avLst/>
          </a:prstGeom>
          <a:noFill/>
          <a:ln>
            <a:noFill/>
          </a:ln>
        </p:spPr>
      </p:pic>
    </p:spTree>
    <p:extLst>
      <p:ext uri="{BB962C8B-B14F-4D97-AF65-F5344CB8AC3E}">
        <p14:creationId xmlns:p14="http://schemas.microsoft.com/office/powerpoint/2010/main" val="4216876358"/>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204"/>
        <p:cNvGrpSpPr/>
        <p:nvPr/>
      </p:nvGrpSpPr>
      <p:grpSpPr>
        <a:xfrm>
          <a:off x="0" y="0"/>
          <a:ext cx="0" cy="0"/>
          <a:chOff x="0" y="0"/>
          <a:chExt cx="0" cy="0"/>
        </a:xfrm>
      </p:grpSpPr>
      <p:sp>
        <p:nvSpPr>
          <p:cNvPr id="205" name="Google Shape;205;p50"/>
          <p:cNvSpPr>
            <a:spLocks noGrp="1"/>
          </p:cNvSpPr>
          <p:nvPr>
            <p:ph type="pic" idx="2"/>
          </p:nvPr>
        </p:nvSpPr>
        <p:spPr>
          <a:xfrm>
            <a:off x="5388495" y="0"/>
            <a:ext cx="6803505" cy="6855685"/>
          </a:xfrm>
          <a:prstGeom prst="rect">
            <a:avLst/>
          </a:prstGeom>
          <a:noFill/>
          <a:ln>
            <a:noFill/>
          </a:ln>
        </p:spPr>
      </p:sp>
      <p:sp>
        <p:nvSpPr>
          <p:cNvPr id="206" name="Google Shape;206;p50"/>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accent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accent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accent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accent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accent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accent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accent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accent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accent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207" name="Google Shape;207;p50"/>
          <p:cNvSpPr txBox="1">
            <a:spLocks noGrp="1"/>
          </p:cNvSpPr>
          <p:nvPr>
            <p:ph type="body" idx="1"/>
          </p:nvPr>
        </p:nvSpPr>
        <p:spPr>
          <a:xfrm>
            <a:off x="440055" y="1840857"/>
            <a:ext cx="2948604" cy="80482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0"/>
          <p:cNvSpPr txBox="1">
            <a:spLocks noGrp="1"/>
          </p:cNvSpPr>
          <p:nvPr>
            <p:ph type="body" idx="3"/>
          </p:nvPr>
        </p:nvSpPr>
        <p:spPr>
          <a:xfrm>
            <a:off x="440054" y="865973"/>
            <a:ext cx="4319347" cy="80482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Font typeface="Arial"/>
              <a:buNone/>
              <a:defRPr sz="14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9" name="Google Shape;209;p50"/>
          <p:cNvPicPr preferRelativeResize="0"/>
          <p:nvPr/>
        </p:nvPicPr>
        <p:blipFill rotWithShape="1">
          <a:blip r:embed="rId2">
            <a:alphaModFix/>
          </a:blip>
          <a:srcRect/>
          <a:stretch/>
        </p:blipFill>
        <p:spPr>
          <a:xfrm>
            <a:off x="440055" y="3026586"/>
            <a:ext cx="55378" cy="804829"/>
          </a:xfrm>
          <a:prstGeom prst="rect">
            <a:avLst/>
          </a:prstGeom>
          <a:noFill/>
          <a:ln>
            <a:noFill/>
          </a:ln>
        </p:spPr>
      </p:pic>
      <p:pic>
        <p:nvPicPr>
          <p:cNvPr id="210" name="Google Shape;210;p50"/>
          <p:cNvPicPr preferRelativeResize="0"/>
          <p:nvPr/>
        </p:nvPicPr>
        <p:blipFill rotWithShape="1">
          <a:blip r:embed="rId2">
            <a:alphaModFix/>
          </a:blip>
          <a:srcRect/>
          <a:stretch/>
        </p:blipFill>
        <p:spPr>
          <a:xfrm rot="10800000">
            <a:off x="4920751" y="3026586"/>
            <a:ext cx="55378" cy="804829"/>
          </a:xfrm>
          <a:prstGeom prst="rect">
            <a:avLst/>
          </a:prstGeom>
          <a:noFill/>
          <a:ln>
            <a:noFill/>
          </a:ln>
        </p:spPr>
      </p:pic>
      <p:pic>
        <p:nvPicPr>
          <p:cNvPr id="211" name="Google Shape;211;p50"/>
          <p:cNvPicPr preferRelativeResize="0"/>
          <p:nvPr/>
        </p:nvPicPr>
        <p:blipFill rotWithShape="1">
          <a:blip r:embed="rId2">
            <a:alphaModFix/>
          </a:blip>
          <a:srcRect/>
          <a:stretch/>
        </p:blipFill>
        <p:spPr>
          <a:xfrm>
            <a:off x="440055" y="4069323"/>
            <a:ext cx="55378" cy="804829"/>
          </a:xfrm>
          <a:prstGeom prst="rect">
            <a:avLst/>
          </a:prstGeom>
          <a:noFill/>
          <a:ln>
            <a:noFill/>
          </a:ln>
        </p:spPr>
      </p:pic>
      <p:pic>
        <p:nvPicPr>
          <p:cNvPr id="212" name="Google Shape;212;p50"/>
          <p:cNvPicPr preferRelativeResize="0"/>
          <p:nvPr/>
        </p:nvPicPr>
        <p:blipFill rotWithShape="1">
          <a:blip r:embed="rId2">
            <a:alphaModFix/>
          </a:blip>
          <a:srcRect/>
          <a:stretch/>
        </p:blipFill>
        <p:spPr>
          <a:xfrm rot="10800000">
            <a:off x="4920751" y="4069323"/>
            <a:ext cx="55378" cy="804829"/>
          </a:xfrm>
          <a:prstGeom prst="rect">
            <a:avLst/>
          </a:prstGeom>
          <a:noFill/>
          <a:ln>
            <a:noFill/>
          </a:ln>
        </p:spPr>
      </p:pic>
      <p:pic>
        <p:nvPicPr>
          <p:cNvPr id="213" name="Google Shape;213;p50"/>
          <p:cNvPicPr preferRelativeResize="0"/>
          <p:nvPr/>
        </p:nvPicPr>
        <p:blipFill rotWithShape="1">
          <a:blip r:embed="rId2">
            <a:alphaModFix/>
          </a:blip>
          <a:srcRect/>
          <a:stretch/>
        </p:blipFill>
        <p:spPr>
          <a:xfrm>
            <a:off x="440055" y="5112060"/>
            <a:ext cx="55378" cy="804829"/>
          </a:xfrm>
          <a:prstGeom prst="rect">
            <a:avLst/>
          </a:prstGeom>
          <a:noFill/>
          <a:ln>
            <a:noFill/>
          </a:ln>
        </p:spPr>
      </p:pic>
      <p:pic>
        <p:nvPicPr>
          <p:cNvPr id="214" name="Google Shape;214;p50"/>
          <p:cNvPicPr preferRelativeResize="0"/>
          <p:nvPr/>
        </p:nvPicPr>
        <p:blipFill rotWithShape="1">
          <a:blip r:embed="rId2">
            <a:alphaModFix/>
          </a:blip>
          <a:srcRect/>
          <a:stretch/>
        </p:blipFill>
        <p:spPr>
          <a:xfrm rot="10800000">
            <a:off x="4920751" y="5112060"/>
            <a:ext cx="55378" cy="804829"/>
          </a:xfrm>
          <a:prstGeom prst="rect">
            <a:avLst/>
          </a:prstGeom>
          <a:noFill/>
          <a:ln>
            <a:noFill/>
          </a:ln>
        </p:spPr>
      </p:pic>
      <p:sp>
        <p:nvSpPr>
          <p:cNvPr id="215" name="Google Shape;215;p50"/>
          <p:cNvSpPr txBox="1">
            <a:spLocks noGrp="1"/>
          </p:cNvSpPr>
          <p:nvPr>
            <p:ph type="body" idx="4"/>
          </p:nvPr>
        </p:nvSpPr>
        <p:spPr>
          <a:xfrm>
            <a:off x="2438400" y="3098184"/>
            <a:ext cx="2321001" cy="650791"/>
          </a:xfrm>
          <a:prstGeom prst="rect">
            <a:avLst/>
          </a:prstGeom>
          <a:noFill/>
          <a:ln>
            <a:noFill/>
          </a:ln>
        </p:spPr>
        <p:txBody>
          <a:bodyPr spcFirstLastPara="1" wrap="square" lIns="0" tIns="0" rIns="0" bIns="0" anchor="ctr"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50"/>
          <p:cNvSpPr txBox="1">
            <a:spLocks noGrp="1"/>
          </p:cNvSpPr>
          <p:nvPr>
            <p:ph type="body" idx="5"/>
          </p:nvPr>
        </p:nvSpPr>
        <p:spPr>
          <a:xfrm>
            <a:off x="625109" y="3091460"/>
            <a:ext cx="1544570" cy="66423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4"/>
              </a:buClr>
              <a:buSzPts val="1400"/>
              <a:buFont typeface="Arial"/>
              <a:buNone/>
              <a:defRPr sz="1400" b="0" i="0">
                <a:solidFill>
                  <a:schemeClr val="accent4"/>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50"/>
          <p:cNvSpPr txBox="1">
            <a:spLocks noGrp="1"/>
          </p:cNvSpPr>
          <p:nvPr>
            <p:ph type="body" idx="6"/>
          </p:nvPr>
        </p:nvSpPr>
        <p:spPr>
          <a:xfrm>
            <a:off x="2438400" y="4144487"/>
            <a:ext cx="2321001" cy="650791"/>
          </a:xfrm>
          <a:prstGeom prst="rect">
            <a:avLst/>
          </a:prstGeom>
          <a:noFill/>
          <a:ln>
            <a:noFill/>
          </a:ln>
        </p:spPr>
        <p:txBody>
          <a:bodyPr spcFirstLastPara="1" wrap="square" lIns="0" tIns="0" rIns="0" bIns="0" anchor="ctr"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50"/>
          <p:cNvSpPr txBox="1">
            <a:spLocks noGrp="1"/>
          </p:cNvSpPr>
          <p:nvPr>
            <p:ph type="body" idx="7"/>
          </p:nvPr>
        </p:nvSpPr>
        <p:spPr>
          <a:xfrm>
            <a:off x="625109" y="4137763"/>
            <a:ext cx="1544570" cy="66423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4"/>
              </a:buClr>
              <a:buSzPts val="1400"/>
              <a:buFont typeface="Arial"/>
              <a:buNone/>
              <a:defRPr sz="1400" b="0" i="0">
                <a:solidFill>
                  <a:schemeClr val="accent4"/>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0"/>
          <p:cNvSpPr txBox="1">
            <a:spLocks noGrp="1"/>
          </p:cNvSpPr>
          <p:nvPr>
            <p:ph type="body" idx="8"/>
          </p:nvPr>
        </p:nvSpPr>
        <p:spPr>
          <a:xfrm>
            <a:off x="2438400" y="5190789"/>
            <a:ext cx="2321001" cy="650791"/>
          </a:xfrm>
          <a:prstGeom prst="rect">
            <a:avLst/>
          </a:prstGeom>
          <a:noFill/>
          <a:ln>
            <a:noFill/>
          </a:ln>
        </p:spPr>
        <p:txBody>
          <a:bodyPr spcFirstLastPara="1" wrap="square" lIns="0" tIns="0" rIns="0" bIns="0" anchor="ctr"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0"/>
          <p:cNvSpPr txBox="1">
            <a:spLocks noGrp="1"/>
          </p:cNvSpPr>
          <p:nvPr>
            <p:ph type="body" idx="9"/>
          </p:nvPr>
        </p:nvSpPr>
        <p:spPr>
          <a:xfrm>
            <a:off x="625109" y="5184065"/>
            <a:ext cx="1544570" cy="66423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accent4"/>
              </a:buClr>
              <a:buSzPts val="1400"/>
              <a:buFont typeface="Arial"/>
              <a:buNone/>
              <a:defRPr sz="1400" b="0" i="0">
                <a:solidFill>
                  <a:schemeClr val="accent4"/>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74358297"/>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Four_Section">
  <p:cSld name="1_Four_Section">
    <p:spTree>
      <p:nvGrpSpPr>
        <p:cNvPr id="1" name="Shape 221"/>
        <p:cNvGrpSpPr/>
        <p:nvPr/>
      </p:nvGrpSpPr>
      <p:grpSpPr>
        <a:xfrm>
          <a:off x="0" y="0"/>
          <a:ext cx="0" cy="0"/>
          <a:chOff x="0" y="0"/>
          <a:chExt cx="0" cy="0"/>
        </a:xfrm>
      </p:grpSpPr>
      <p:sp>
        <p:nvSpPr>
          <p:cNvPr id="222" name="Google Shape;222;p51"/>
          <p:cNvSpPr txBox="1">
            <a:spLocks noGrp="1"/>
          </p:cNvSpPr>
          <p:nvPr>
            <p:ph type="body" idx="1"/>
          </p:nvPr>
        </p:nvSpPr>
        <p:spPr>
          <a:xfrm>
            <a:off x="440055" y="1947304"/>
            <a:ext cx="3671887" cy="177828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51"/>
          <p:cNvSpPr>
            <a:spLocks noGrp="1"/>
          </p:cNvSpPr>
          <p:nvPr>
            <p:ph type="pic" idx="2"/>
          </p:nvPr>
        </p:nvSpPr>
        <p:spPr>
          <a:xfrm>
            <a:off x="8121358" y="0"/>
            <a:ext cx="4070642" cy="6858000"/>
          </a:xfrm>
          <a:prstGeom prst="rect">
            <a:avLst/>
          </a:prstGeom>
          <a:noFill/>
          <a:ln>
            <a:noFill/>
          </a:ln>
        </p:spPr>
      </p:sp>
      <p:cxnSp>
        <p:nvCxnSpPr>
          <p:cNvPr id="224" name="Google Shape;224;p51"/>
          <p:cNvCxnSpPr/>
          <p:nvPr/>
        </p:nvCxnSpPr>
        <p:spPr>
          <a:xfrm>
            <a:off x="474673" y="1761275"/>
            <a:ext cx="3671888" cy="0"/>
          </a:xfrm>
          <a:prstGeom prst="straightConnector1">
            <a:avLst/>
          </a:prstGeom>
          <a:noFill/>
          <a:ln w="12700" cap="flat" cmpd="sng">
            <a:solidFill>
              <a:schemeClr val="accent3"/>
            </a:solidFill>
            <a:prstDash val="solid"/>
            <a:miter lim="800000"/>
            <a:headEnd type="none" w="sm" len="sm"/>
            <a:tailEnd type="none" w="sm" len="sm"/>
          </a:ln>
        </p:spPr>
      </p:cxnSp>
      <p:cxnSp>
        <p:nvCxnSpPr>
          <p:cNvPr id="225" name="Google Shape;225;p51"/>
          <p:cNvCxnSpPr/>
          <p:nvPr/>
        </p:nvCxnSpPr>
        <p:spPr>
          <a:xfrm>
            <a:off x="4238625" y="1761275"/>
            <a:ext cx="3671888" cy="0"/>
          </a:xfrm>
          <a:prstGeom prst="straightConnector1">
            <a:avLst/>
          </a:prstGeom>
          <a:noFill/>
          <a:ln w="12700" cap="flat" cmpd="sng">
            <a:solidFill>
              <a:schemeClr val="accent3"/>
            </a:solidFill>
            <a:prstDash val="solid"/>
            <a:miter lim="800000"/>
            <a:headEnd type="none" w="sm" len="sm"/>
            <a:tailEnd type="none" w="sm" len="sm"/>
          </a:ln>
        </p:spPr>
      </p:cxnSp>
      <p:sp>
        <p:nvSpPr>
          <p:cNvPr id="226" name="Google Shape;226;p51"/>
          <p:cNvSpPr txBox="1">
            <a:spLocks noGrp="1"/>
          </p:cNvSpPr>
          <p:nvPr>
            <p:ph type="body" idx="3"/>
          </p:nvPr>
        </p:nvSpPr>
        <p:spPr>
          <a:xfrm>
            <a:off x="4240530" y="1947304"/>
            <a:ext cx="3671887" cy="177828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1"/>
          <p:cNvSpPr txBox="1">
            <a:spLocks noGrp="1"/>
          </p:cNvSpPr>
          <p:nvPr>
            <p:ph type="body" idx="4"/>
          </p:nvPr>
        </p:nvSpPr>
        <p:spPr>
          <a:xfrm>
            <a:off x="440055" y="4176154"/>
            <a:ext cx="3671887" cy="177828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8" name="Google Shape;228;p51"/>
          <p:cNvCxnSpPr/>
          <p:nvPr/>
        </p:nvCxnSpPr>
        <p:spPr>
          <a:xfrm>
            <a:off x="474673" y="3990125"/>
            <a:ext cx="3671888" cy="0"/>
          </a:xfrm>
          <a:prstGeom prst="straightConnector1">
            <a:avLst/>
          </a:prstGeom>
          <a:noFill/>
          <a:ln w="12700" cap="flat" cmpd="sng">
            <a:solidFill>
              <a:schemeClr val="accent3"/>
            </a:solidFill>
            <a:prstDash val="solid"/>
            <a:miter lim="800000"/>
            <a:headEnd type="none" w="sm" len="sm"/>
            <a:tailEnd type="none" w="sm" len="sm"/>
          </a:ln>
        </p:spPr>
      </p:cxnSp>
      <p:cxnSp>
        <p:nvCxnSpPr>
          <p:cNvPr id="229" name="Google Shape;229;p51"/>
          <p:cNvCxnSpPr/>
          <p:nvPr/>
        </p:nvCxnSpPr>
        <p:spPr>
          <a:xfrm>
            <a:off x="4238625" y="3990125"/>
            <a:ext cx="3671888" cy="0"/>
          </a:xfrm>
          <a:prstGeom prst="straightConnector1">
            <a:avLst/>
          </a:prstGeom>
          <a:noFill/>
          <a:ln w="12700" cap="flat" cmpd="sng">
            <a:solidFill>
              <a:schemeClr val="accent3"/>
            </a:solidFill>
            <a:prstDash val="solid"/>
            <a:miter lim="800000"/>
            <a:headEnd type="none" w="sm" len="sm"/>
            <a:tailEnd type="none" w="sm" len="sm"/>
          </a:ln>
        </p:spPr>
      </p:cxnSp>
      <p:sp>
        <p:nvSpPr>
          <p:cNvPr id="230" name="Google Shape;230;p51"/>
          <p:cNvSpPr txBox="1">
            <a:spLocks noGrp="1"/>
          </p:cNvSpPr>
          <p:nvPr>
            <p:ph type="body" idx="5"/>
          </p:nvPr>
        </p:nvSpPr>
        <p:spPr>
          <a:xfrm>
            <a:off x="4240530" y="4176154"/>
            <a:ext cx="3671887" cy="177828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1"/>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dk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dk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dk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dk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dk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dk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dk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232" name="Google Shape;232;p51"/>
          <p:cNvSpPr txBox="1">
            <a:spLocks noGrp="1"/>
          </p:cNvSpPr>
          <p:nvPr>
            <p:ph type="title"/>
          </p:nvPr>
        </p:nvSpPr>
        <p:spPr>
          <a:xfrm>
            <a:off x="459960" y="744537"/>
            <a:ext cx="5130806" cy="40236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Host Grotesk Light"/>
              <a:buNone/>
              <a:defRPr sz="2400" b="1" i="0">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63847058"/>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233"/>
        <p:cNvGrpSpPr/>
        <p:nvPr/>
      </p:nvGrpSpPr>
      <p:grpSpPr>
        <a:xfrm>
          <a:off x="0" y="0"/>
          <a:ext cx="0" cy="0"/>
          <a:chOff x="0" y="0"/>
          <a:chExt cx="0" cy="0"/>
        </a:xfrm>
      </p:grpSpPr>
      <p:sp>
        <p:nvSpPr>
          <p:cNvPr id="234" name="Google Shape;234;p52"/>
          <p:cNvSpPr txBox="1">
            <a:spLocks noGrp="1"/>
          </p:cNvSpPr>
          <p:nvPr>
            <p:ph type="title"/>
          </p:nvPr>
        </p:nvSpPr>
        <p:spPr>
          <a:xfrm>
            <a:off x="838200" y="4193274"/>
            <a:ext cx="10515600" cy="40236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400"/>
              <a:buFont typeface="Host Grotesk"/>
              <a:buNone/>
              <a:defRPr sz="2400" b="0" i="0">
                <a:solidFill>
                  <a:schemeClr val="dk1"/>
                </a:solidFill>
                <a:latin typeface="Host Grotesk"/>
                <a:ea typeface="Host Grotesk"/>
                <a:cs typeface="Host Grotesk"/>
                <a:sym typeface="Host Grotes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52"/>
          <p:cNvSpPr txBox="1"/>
          <p:nvPr/>
        </p:nvSpPr>
        <p:spPr>
          <a:xfrm>
            <a:off x="387112" y="6437982"/>
            <a:ext cx="718358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cap="none">
                <a:solidFill>
                  <a:schemeClr val="dk1"/>
                </a:solidFill>
                <a:latin typeface="Host Grotesk"/>
                <a:ea typeface="Host Grotesk"/>
                <a:cs typeface="Host Grotesk"/>
                <a:sym typeface="Host Grotesk"/>
              </a:rPr>
              <a:t>Cybit, Equinox House, Silver Fox Way, Cobalt Business Park, Newcastle Upon Tyne, NE27 0QJ   |   Tel: 03308 284838   |   hello@cybit.com</a:t>
            </a:r>
            <a:endParaRPr sz="800" b="0" i="0">
              <a:solidFill>
                <a:schemeClr val="dk1"/>
              </a:solidFill>
              <a:latin typeface="Host Grotesk"/>
              <a:ea typeface="Host Grotesk"/>
              <a:cs typeface="Host Grotesk"/>
              <a:sym typeface="Host Grotesk"/>
            </a:endParaRPr>
          </a:p>
        </p:txBody>
      </p:sp>
      <p:sp>
        <p:nvSpPr>
          <p:cNvPr id="236" name="Google Shape;236;p52"/>
          <p:cNvSpPr txBox="1"/>
          <p:nvPr/>
        </p:nvSpPr>
        <p:spPr>
          <a:xfrm>
            <a:off x="5706180" y="6437982"/>
            <a:ext cx="609824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800" b="0" i="0">
                <a:solidFill>
                  <a:schemeClr val="dk1"/>
                </a:solidFill>
                <a:latin typeface="Host Grotesk"/>
                <a:ea typeface="Host Grotesk"/>
                <a:cs typeface="Host Grotesk"/>
                <a:sym typeface="Host Grotesk"/>
              </a:rPr>
              <a:t>cybit.com</a:t>
            </a:r>
            <a:endParaRPr sz="800" b="0" i="0">
              <a:solidFill>
                <a:schemeClr val="dk1"/>
              </a:solidFill>
              <a:latin typeface="Host Grotesk"/>
              <a:ea typeface="Host Grotesk"/>
              <a:cs typeface="Host Grotesk"/>
              <a:sym typeface="Host Grotesk"/>
            </a:endParaRPr>
          </a:p>
        </p:txBody>
      </p:sp>
      <p:pic>
        <p:nvPicPr>
          <p:cNvPr id="237" name="Google Shape;237;p52"/>
          <p:cNvPicPr preferRelativeResize="0"/>
          <p:nvPr/>
        </p:nvPicPr>
        <p:blipFill rotWithShape="1">
          <a:blip r:embed="rId2">
            <a:alphaModFix/>
          </a:blip>
          <a:srcRect/>
          <a:stretch/>
        </p:blipFill>
        <p:spPr>
          <a:xfrm>
            <a:off x="4510840" y="3012141"/>
            <a:ext cx="3170321" cy="833718"/>
          </a:xfrm>
          <a:prstGeom prst="rect">
            <a:avLst/>
          </a:prstGeom>
          <a:noFill/>
          <a:ln>
            <a:noFill/>
          </a:ln>
        </p:spPr>
      </p:pic>
    </p:spTree>
    <p:extLst>
      <p:ext uri="{BB962C8B-B14F-4D97-AF65-F5344CB8AC3E}">
        <p14:creationId xmlns:p14="http://schemas.microsoft.com/office/powerpoint/2010/main" val="4182739740"/>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238"/>
        <p:cNvGrpSpPr/>
        <p:nvPr/>
      </p:nvGrpSpPr>
      <p:grpSpPr>
        <a:xfrm>
          <a:off x="0" y="0"/>
          <a:ext cx="0" cy="0"/>
          <a:chOff x="0" y="0"/>
          <a:chExt cx="0" cy="0"/>
        </a:xfrm>
      </p:grpSpPr>
      <p:sp>
        <p:nvSpPr>
          <p:cNvPr id="239" name="Google Shape;239;p53"/>
          <p:cNvSpPr txBox="1"/>
          <p:nvPr/>
        </p:nvSpPr>
        <p:spPr>
          <a:xfrm>
            <a:off x="5706180" y="6437982"/>
            <a:ext cx="609824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800" b="0" i="0">
                <a:solidFill>
                  <a:schemeClr val="dk1"/>
                </a:solidFill>
                <a:latin typeface="Host Grotesk"/>
                <a:ea typeface="Host Grotesk"/>
                <a:cs typeface="Host Grotesk"/>
                <a:sym typeface="Host Grotesk"/>
              </a:rPr>
              <a:t>cybit.com</a:t>
            </a:r>
            <a:endParaRPr sz="800" b="0" i="0">
              <a:solidFill>
                <a:schemeClr val="dk1"/>
              </a:solidFill>
              <a:latin typeface="Host Grotesk"/>
              <a:ea typeface="Host Grotesk"/>
              <a:cs typeface="Host Grotesk"/>
              <a:sym typeface="Host Grotesk"/>
            </a:endParaRPr>
          </a:p>
        </p:txBody>
      </p:sp>
      <p:pic>
        <p:nvPicPr>
          <p:cNvPr id="240" name="Google Shape;240;p53"/>
          <p:cNvPicPr preferRelativeResize="0"/>
          <p:nvPr/>
        </p:nvPicPr>
        <p:blipFill rotWithShape="1">
          <a:blip r:embed="rId2">
            <a:alphaModFix/>
          </a:blip>
          <a:srcRect/>
          <a:stretch/>
        </p:blipFill>
        <p:spPr>
          <a:xfrm>
            <a:off x="4510840" y="3012141"/>
            <a:ext cx="3170321" cy="833718"/>
          </a:xfrm>
          <a:prstGeom prst="rect">
            <a:avLst/>
          </a:prstGeom>
          <a:noFill/>
          <a:ln>
            <a:noFill/>
          </a:ln>
        </p:spPr>
      </p:pic>
      <p:sp>
        <p:nvSpPr>
          <p:cNvPr id="241" name="Google Shape;241;p53"/>
          <p:cNvSpPr txBox="1"/>
          <p:nvPr/>
        </p:nvSpPr>
        <p:spPr>
          <a:xfrm>
            <a:off x="387112" y="6437982"/>
            <a:ext cx="718358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a:solidFill>
                  <a:schemeClr val="dk1"/>
                </a:solidFill>
                <a:latin typeface="Host Grotesk"/>
                <a:ea typeface="Host Grotesk"/>
                <a:cs typeface="Host Grotesk"/>
                <a:sym typeface="Host Grotesk"/>
              </a:rPr>
              <a:t>Cybit, Equinox House, Silver Fox Way, Cobalt Business Park, Newcastle Upon Tyne, NE27 0QJ   |   Tel: 03308 284838   |   hello@cybit.com</a:t>
            </a:r>
            <a:endParaRPr sz="800" b="0" i="0">
              <a:solidFill>
                <a:schemeClr val="dk1"/>
              </a:solidFill>
              <a:latin typeface="Host Grotesk"/>
              <a:ea typeface="Host Grotesk"/>
              <a:cs typeface="Host Grotesk"/>
              <a:sym typeface="Host Grotesk"/>
            </a:endParaRPr>
          </a:p>
        </p:txBody>
      </p:sp>
    </p:spTree>
    <p:extLst>
      <p:ext uri="{BB962C8B-B14F-4D97-AF65-F5344CB8AC3E}">
        <p14:creationId xmlns:p14="http://schemas.microsoft.com/office/powerpoint/2010/main" val="1495368655"/>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3"/>
        <p:cNvGrpSpPr/>
        <p:nvPr/>
      </p:nvGrpSpPr>
      <p:grpSpPr>
        <a:xfrm>
          <a:off x="0" y="0"/>
          <a:ext cx="0" cy="0"/>
          <a:chOff x="0" y="0"/>
          <a:chExt cx="0" cy="0"/>
        </a:xfrm>
      </p:grpSpPr>
      <p:sp>
        <p:nvSpPr>
          <p:cNvPr id="14" name="Google Shape;14;p31"/>
          <p:cNvSpPr>
            <a:spLocks noGrp="1"/>
          </p:cNvSpPr>
          <p:nvPr>
            <p:ph type="pic" idx="2"/>
          </p:nvPr>
        </p:nvSpPr>
        <p:spPr>
          <a:xfrm>
            <a:off x="7662056" y="0"/>
            <a:ext cx="4529944" cy="6858000"/>
          </a:xfrm>
          <a:prstGeom prst="rect">
            <a:avLst/>
          </a:prstGeom>
          <a:noFill/>
          <a:ln>
            <a:noFill/>
          </a:ln>
        </p:spPr>
      </p:sp>
      <p:sp>
        <p:nvSpPr>
          <p:cNvPr id="15" name="Google Shape;15;p31"/>
          <p:cNvSpPr>
            <a:spLocks noGrp="1"/>
          </p:cNvSpPr>
          <p:nvPr>
            <p:ph type="pic" idx="3"/>
          </p:nvPr>
        </p:nvSpPr>
        <p:spPr>
          <a:xfrm>
            <a:off x="503238" y="5965282"/>
            <a:ext cx="1533906" cy="441581"/>
          </a:xfrm>
          <a:prstGeom prst="rect">
            <a:avLst/>
          </a:prstGeom>
          <a:noFill/>
          <a:ln>
            <a:noFill/>
          </a:ln>
        </p:spPr>
      </p:sp>
      <p:sp>
        <p:nvSpPr>
          <p:cNvPr id="16" name="Google Shape;16;p31"/>
          <p:cNvSpPr txBox="1">
            <a:spLocks noGrp="1"/>
          </p:cNvSpPr>
          <p:nvPr>
            <p:ph type="title"/>
          </p:nvPr>
        </p:nvSpPr>
        <p:spPr>
          <a:xfrm>
            <a:off x="984676" y="1621131"/>
            <a:ext cx="3842982" cy="197002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600"/>
              <a:buFont typeface="Host Grotesk Light"/>
              <a:buNone/>
              <a:defRPr sz="36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a:spLocks noGrp="1"/>
          </p:cNvSpPr>
          <p:nvPr>
            <p:ph type="pic" idx="4"/>
          </p:nvPr>
        </p:nvSpPr>
        <p:spPr>
          <a:xfrm>
            <a:off x="5557416" y="1544709"/>
            <a:ext cx="6108344" cy="2122865"/>
          </a:xfrm>
          <a:prstGeom prst="rect">
            <a:avLst/>
          </a:prstGeom>
          <a:noFill/>
          <a:ln>
            <a:noFill/>
          </a:ln>
        </p:spPr>
      </p:sp>
      <p:sp>
        <p:nvSpPr>
          <p:cNvPr id="18" name="Google Shape;18;p31"/>
          <p:cNvSpPr txBox="1">
            <a:spLocks noGrp="1"/>
          </p:cNvSpPr>
          <p:nvPr>
            <p:ph type="body" idx="1"/>
          </p:nvPr>
        </p:nvSpPr>
        <p:spPr>
          <a:xfrm>
            <a:off x="984676" y="3793536"/>
            <a:ext cx="3842982" cy="329286"/>
          </a:xfrm>
          <a:prstGeom prst="rect">
            <a:avLst/>
          </a:prstGeom>
          <a:noFill/>
          <a:ln>
            <a:noFill/>
          </a:ln>
        </p:spPr>
        <p:txBody>
          <a:bodyPr spcFirstLastPara="1" wrap="square" lIns="0" tIns="0" rIns="0" bIns="0" anchor="t" anchorCtr="0">
            <a:noAutofit/>
          </a:bodyPr>
          <a:lstStyle>
            <a:lvl1pPr marL="457200" lvl="0" indent="-228600" algn="l">
              <a:lnSpc>
                <a:spcPct val="104999"/>
              </a:lnSpc>
              <a:spcBef>
                <a:spcPts val="0"/>
              </a:spcBef>
              <a:spcAft>
                <a:spcPts val="0"/>
              </a:spcAft>
              <a:buClr>
                <a:schemeClr val="lt1"/>
              </a:buClr>
              <a:buSzPts val="1600"/>
              <a:buNone/>
              <a:defRPr sz="160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31"/>
          <p:cNvSpPr txBox="1">
            <a:spLocks noGrp="1"/>
          </p:cNvSpPr>
          <p:nvPr>
            <p:ph type="body" idx="5"/>
          </p:nvPr>
        </p:nvSpPr>
        <p:spPr>
          <a:xfrm>
            <a:off x="984676" y="4104413"/>
            <a:ext cx="3842982" cy="441581"/>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0"/>
              </a:spcBef>
              <a:spcAft>
                <a:spcPts val="0"/>
              </a:spcAft>
              <a:buClr>
                <a:schemeClr val="lt1"/>
              </a:buClr>
              <a:buSzPts val="1200"/>
              <a:buNone/>
              <a:defRPr sz="120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31"/>
          <p:cNvPicPr preferRelativeResize="0"/>
          <p:nvPr/>
        </p:nvPicPr>
        <p:blipFill rotWithShape="1">
          <a:blip r:embed="rId2">
            <a:alphaModFix/>
          </a:blip>
          <a:srcRect/>
          <a:stretch/>
        </p:blipFill>
        <p:spPr>
          <a:xfrm>
            <a:off x="469900" y="520700"/>
            <a:ext cx="1422400" cy="374057"/>
          </a:xfrm>
          <a:prstGeom prst="rect">
            <a:avLst/>
          </a:prstGeom>
          <a:noFill/>
          <a:ln>
            <a:noFill/>
          </a:ln>
        </p:spPr>
      </p:pic>
    </p:spTree>
    <p:extLst>
      <p:ext uri="{BB962C8B-B14F-4D97-AF65-F5344CB8AC3E}">
        <p14:creationId xmlns:p14="http://schemas.microsoft.com/office/powerpoint/2010/main" val="842831709"/>
      </p:ext>
    </p:extLst>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s">
  <p:cSld name="1_Contents">
    <p:bg>
      <p:bgPr>
        <a:solidFill>
          <a:schemeClr val="accent6"/>
        </a:solidFill>
        <a:effectLst/>
      </p:bgPr>
    </p:bg>
    <p:spTree>
      <p:nvGrpSpPr>
        <p:cNvPr id="1" name="Shape 21"/>
        <p:cNvGrpSpPr/>
        <p:nvPr/>
      </p:nvGrpSpPr>
      <p:grpSpPr>
        <a:xfrm>
          <a:off x="0" y="0"/>
          <a:ext cx="0" cy="0"/>
          <a:chOff x="0" y="0"/>
          <a:chExt cx="0" cy="0"/>
        </a:xfrm>
      </p:grpSpPr>
      <p:sp>
        <p:nvSpPr>
          <p:cNvPr id="22" name="Google Shape;22;p32"/>
          <p:cNvSpPr>
            <a:spLocks noGrp="1"/>
          </p:cNvSpPr>
          <p:nvPr>
            <p:ph type="pic" idx="2"/>
          </p:nvPr>
        </p:nvSpPr>
        <p:spPr>
          <a:xfrm>
            <a:off x="5388495" y="0"/>
            <a:ext cx="6803505" cy="6855685"/>
          </a:xfrm>
          <a:prstGeom prst="rect">
            <a:avLst/>
          </a:prstGeom>
          <a:noFill/>
          <a:ln>
            <a:noFill/>
          </a:ln>
        </p:spPr>
      </p:sp>
      <p:sp>
        <p:nvSpPr>
          <p:cNvPr id="23" name="Google Shape;23;p32"/>
          <p:cNvSpPr txBox="1">
            <a:spLocks noGrp="1"/>
          </p:cNvSpPr>
          <p:nvPr>
            <p:ph type="body" idx="1"/>
          </p:nvPr>
        </p:nvSpPr>
        <p:spPr>
          <a:xfrm>
            <a:off x="338479" y="1170778"/>
            <a:ext cx="3555827" cy="167832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lt1"/>
              </a:buClr>
              <a:buSzPts val="11500"/>
              <a:buNone/>
              <a:defRPr sz="11500" b="0" i="0">
                <a:solidFill>
                  <a:schemeClr val="lt1"/>
                </a:solidFill>
                <a:latin typeface="Host Grotesk Light"/>
                <a:ea typeface="Host Grotesk Light"/>
                <a:cs typeface="Host Grotesk Light"/>
                <a:sym typeface="Host Grotesk Light"/>
              </a:defRPr>
            </a:lvl1pPr>
            <a:lvl2pPr marL="914400" lvl="1" indent="-228600" algn="ctr">
              <a:lnSpc>
                <a:spcPct val="90000"/>
              </a:lnSpc>
              <a:spcBef>
                <a:spcPts val="500"/>
              </a:spcBef>
              <a:spcAft>
                <a:spcPts val="0"/>
              </a:spcAft>
              <a:buClr>
                <a:srgbClr val="B3A89E"/>
              </a:buClr>
              <a:buSzPts val="800"/>
              <a:buNone/>
              <a:defRPr sz="800" b="1" i="0">
                <a:solidFill>
                  <a:srgbClr val="B3A89E"/>
                </a:solidFill>
                <a:latin typeface="Plus Jakarta Sans SemiBold"/>
                <a:ea typeface="Plus Jakarta Sans SemiBold"/>
                <a:cs typeface="Plus Jakarta Sans SemiBold"/>
                <a:sym typeface="Plus Jakarta Sans SemiBold"/>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lt1"/>
                </a:solidFill>
                <a:latin typeface="Host Grotesk"/>
                <a:ea typeface="Host Grotesk"/>
                <a:cs typeface="Host Grotesk"/>
                <a:sym typeface="Host Grotesk"/>
              </a:defRPr>
            </a:lvl1pPr>
            <a:lvl2pPr marL="0" lvl="1" indent="0" algn="r">
              <a:spcBef>
                <a:spcPts val="0"/>
              </a:spcBef>
              <a:buNone/>
              <a:defRPr sz="1000" b="0" i="0" u="none" strike="noStrike" cap="none">
                <a:solidFill>
                  <a:schemeClr val="lt1"/>
                </a:solidFill>
                <a:latin typeface="Host Grotesk"/>
                <a:ea typeface="Host Grotesk"/>
                <a:cs typeface="Host Grotesk"/>
                <a:sym typeface="Host Grotesk"/>
              </a:defRPr>
            </a:lvl2pPr>
            <a:lvl3pPr marL="0" lvl="2" indent="0" algn="r">
              <a:spcBef>
                <a:spcPts val="0"/>
              </a:spcBef>
              <a:buNone/>
              <a:defRPr sz="1000" b="0" i="0" u="none" strike="noStrike" cap="none">
                <a:solidFill>
                  <a:schemeClr val="lt1"/>
                </a:solidFill>
                <a:latin typeface="Host Grotesk"/>
                <a:ea typeface="Host Grotesk"/>
                <a:cs typeface="Host Grotesk"/>
                <a:sym typeface="Host Grotesk"/>
              </a:defRPr>
            </a:lvl3pPr>
            <a:lvl4pPr marL="0" lvl="3" indent="0" algn="r">
              <a:spcBef>
                <a:spcPts val="0"/>
              </a:spcBef>
              <a:buNone/>
              <a:defRPr sz="1000" b="0" i="0" u="none" strike="noStrike" cap="none">
                <a:solidFill>
                  <a:schemeClr val="lt1"/>
                </a:solidFill>
                <a:latin typeface="Host Grotesk"/>
                <a:ea typeface="Host Grotesk"/>
                <a:cs typeface="Host Grotesk"/>
                <a:sym typeface="Host Grotesk"/>
              </a:defRPr>
            </a:lvl4pPr>
            <a:lvl5pPr marL="0" lvl="4" indent="0" algn="r">
              <a:spcBef>
                <a:spcPts val="0"/>
              </a:spcBef>
              <a:buNone/>
              <a:defRPr sz="1000" b="0" i="0" u="none" strike="noStrike" cap="none">
                <a:solidFill>
                  <a:schemeClr val="lt1"/>
                </a:solidFill>
                <a:latin typeface="Host Grotesk"/>
                <a:ea typeface="Host Grotesk"/>
                <a:cs typeface="Host Grotesk"/>
                <a:sym typeface="Host Grotesk"/>
              </a:defRPr>
            </a:lvl5pPr>
            <a:lvl6pPr marL="0" lvl="5" indent="0" algn="r">
              <a:spcBef>
                <a:spcPts val="0"/>
              </a:spcBef>
              <a:buNone/>
              <a:defRPr sz="1000" b="0" i="0" u="none" strike="noStrike" cap="none">
                <a:solidFill>
                  <a:schemeClr val="lt1"/>
                </a:solidFill>
                <a:latin typeface="Host Grotesk"/>
                <a:ea typeface="Host Grotesk"/>
                <a:cs typeface="Host Grotesk"/>
                <a:sym typeface="Host Grotesk"/>
              </a:defRPr>
            </a:lvl6pPr>
            <a:lvl7pPr marL="0" lvl="6" indent="0" algn="r">
              <a:spcBef>
                <a:spcPts val="0"/>
              </a:spcBef>
              <a:buNone/>
              <a:defRPr sz="1000" b="0" i="0" u="none" strike="noStrike" cap="none">
                <a:solidFill>
                  <a:schemeClr val="lt1"/>
                </a:solidFill>
                <a:latin typeface="Host Grotesk"/>
                <a:ea typeface="Host Grotesk"/>
                <a:cs typeface="Host Grotesk"/>
                <a:sym typeface="Host Grotesk"/>
              </a:defRPr>
            </a:lvl7pPr>
            <a:lvl8pPr marL="0" lvl="7" indent="0" algn="r">
              <a:spcBef>
                <a:spcPts val="0"/>
              </a:spcBef>
              <a:buNone/>
              <a:defRPr sz="1000" b="0" i="0" u="none" strike="noStrike" cap="none">
                <a:solidFill>
                  <a:schemeClr val="lt1"/>
                </a:solidFill>
                <a:latin typeface="Host Grotesk"/>
                <a:ea typeface="Host Grotesk"/>
                <a:cs typeface="Host Grotesk"/>
                <a:sym typeface="Host Grotesk"/>
              </a:defRPr>
            </a:lvl8pPr>
            <a:lvl9pPr marL="0" lvl="8" indent="0" algn="r">
              <a:spcBef>
                <a:spcPts val="0"/>
              </a:spcBef>
              <a:buNone/>
              <a:defRPr sz="1000" b="0" i="0" u="none" strike="noStrike" cap="none">
                <a:solidFill>
                  <a:schemeClr val="lt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
        <p:nvSpPr>
          <p:cNvPr id="25" name="Google Shape;25;p32"/>
          <p:cNvSpPr txBox="1">
            <a:spLocks noGrp="1"/>
          </p:cNvSpPr>
          <p:nvPr>
            <p:ph type="body" idx="3"/>
          </p:nvPr>
        </p:nvSpPr>
        <p:spPr>
          <a:xfrm>
            <a:off x="440055" y="2683198"/>
            <a:ext cx="2395742" cy="1229043"/>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lt1"/>
              </a:buClr>
              <a:buSzPts val="1100"/>
              <a:buFont typeface="Arial"/>
              <a:buNone/>
              <a:defRPr sz="11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4"/>
          </p:nvPr>
        </p:nvSpPr>
        <p:spPr>
          <a:xfrm>
            <a:off x="5984328" y="2692644"/>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lt1"/>
              </a:buClr>
              <a:buSzPts val="1100"/>
              <a:buFont typeface="Arial"/>
              <a:buNone/>
              <a:defRPr sz="11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5"/>
          </p:nvPr>
        </p:nvSpPr>
        <p:spPr>
          <a:xfrm>
            <a:off x="5984329" y="3429000"/>
            <a:ext cx="4421312" cy="2178335"/>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lt1"/>
              </a:buClr>
              <a:buSzPts val="1100"/>
              <a:buFont typeface="Arial"/>
              <a:buNone/>
              <a:defRPr sz="11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2"/>
          <p:cNvSpPr txBox="1">
            <a:spLocks noGrp="1"/>
          </p:cNvSpPr>
          <p:nvPr>
            <p:ph type="body" idx="6"/>
          </p:nvPr>
        </p:nvSpPr>
        <p:spPr>
          <a:xfrm>
            <a:off x="440055" y="865973"/>
            <a:ext cx="3117628" cy="222047"/>
          </a:xfrm>
          <a:prstGeom prst="rect">
            <a:avLst/>
          </a:prstGeom>
          <a:noFill/>
          <a:ln>
            <a:noFill/>
          </a:ln>
        </p:spPr>
        <p:txBody>
          <a:bodyPr spcFirstLastPara="1" wrap="square" lIns="0" tIns="0" rIns="0" bIns="0" anchor="t" anchorCtr="0">
            <a:noAutofit/>
          </a:bodyPr>
          <a:lstStyle>
            <a:lvl1pPr marL="457200" lvl="0" indent="-228600" algn="l">
              <a:lnSpc>
                <a:spcPct val="129090"/>
              </a:lnSpc>
              <a:spcBef>
                <a:spcPts val="0"/>
              </a:spcBef>
              <a:spcAft>
                <a:spcPts val="0"/>
              </a:spcAft>
              <a:buClr>
                <a:schemeClr val="accent1"/>
              </a:buClr>
              <a:buSzPts val="1100"/>
              <a:buFont typeface="Arial"/>
              <a:buNone/>
              <a:defRPr sz="1100" b="0"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2"/>
          <p:cNvSpPr txBox="1">
            <a:spLocks noGrp="1"/>
          </p:cNvSpPr>
          <p:nvPr>
            <p:ph type="body" idx="7"/>
          </p:nvPr>
        </p:nvSpPr>
        <p:spPr>
          <a:xfrm>
            <a:off x="440055" y="5197324"/>
            <a:ext cx="3811103" cy="79470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800"/>
              <a:buNone/>
              <a:defRPr>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4262962"/>
      </p:ext>
    </p:extLst>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1"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0"/>
          <p:cNvSpPr txBox="1">
            <a:spLocks noGrp="1"/>
          </p:cNvSpPr>
          <p:nvPr>
            <p:ph type="sldNum" idx="12"/>
          </p:nvPr>
        </p:nvSpPr>
        <p:spPr>
          <a:xfrm>
            <a:off x="10995024" y="6346252"/>
            <a:ext cx="850131" cy="223512"/>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dk1"/>
                </a:solidFill>
                <a:latin typeface="Host Grotesk"/>
                <a:ea typeface="Host Grotesk"/>
                <a:cs typeface="Host Grotesk"/>
                <a:sym typeface="Host Grotesk"/>
              </a:defRPr>
            </a:lvl1pPr>
            <a:lvl2pPr marL="0" marR="0" lvl="1" indent="0" algn="r" rtl="0">
              <a:spcBef>
                <a:spcPts val="0"/>
              </a:spcBef>
              <a:buNone/>
              <a:defRPr sz="800" b="0" i="0" u="none" strike="noStrike" cap="none">
                <a:solidFill>
                  <a:schemeClr val="dk1"/>
                </a:solidFill>
                <a:latin typeface="Host Grotesk"/>
                <a:ea typeface="Host Grotesk"/>
                <a:cs typeface="Host Grotesk"/>
                <a:sym typeface="Host Grotesk"/>
              </a:defRPr>
            </a:lvl2pPr>
            <a:lvl3pPr marL="0" marR="0" lvl="2" indent="0" algn="r" rtl="0">
              <a:spcBef>
                <a:spcPts val="0"/>
              </a:spcBef>
              <a:buNone/>
              <a:defRPr sz="800" b="0" i="0" u="none" strike="noStrike" cap="none">
                <a:solidFill>
                  <a:schemeClr val="dk1"/>
                </a:solidFill>
                <a:latin typeface="Host Grotesk"/>
                <a:ea typeface="Host Grotesk"/>
                <a:cs typeface="Host Grotesk"/>
                <a:sym typeface="Host Grotesk"/>
              </a:defRPr>
            </a:lvl3pPr>
            <a:lvl4pPr marL="0" marR="0" lvl="3" indent="0" algn="r" rtl="0">
              <a:spcBef>
                <a:spcPts val="0"/>
              </a:spcBef>
              <a:buNone/>
              <a:defRPr sz="800" b="0" i="0" u="none" strike="noStrike" cap="none">
                <a:solidFill>
                  <a:schemeClr val="dk1"/>
                </a:solidFill>
                <a:latin typeface="Host Grotesk"/>
                <a:ea typeface="Host Grotesk"/>
                <a:cs typeface="Host Grotesk"/>
                <a:sym typeface="Host Grotesk"/>
              </a:defRPr>
            </a:lvl4pPr>
            <a:lvl5pPr marL="0" marR="0" lvl="4" indent="0" algn="r" rtl="0">
              <a:spcBef>
                <a:spcPts val="0"/>
              </a:spcBef>
              <a:buNone/>
              <a:defRPr sz="800" b="0" i="0" u="none" strike="noStrike" cap="none">
                <a:solidFill>
                  <a:schemeClr val="dk1"/>
                </a:solidFill>
                <a:latin typeface="Host Grotesk"/>
                <a:ea typeface="Host Grotesk"/>
                <a:cs typeface="Host Grotesk"/>
                <a:sym typeface="Host Grotesk"/>
              </a:defRPr>
            </a:lvl5pPr>
            <a:lvl6pPr marL="0" marR="0" lvl="5" indent="0" algn="r" rtl="0">
              <a:spcBef>
                <a:spcPts val="0"/>
              </a:spcBef>
              <a:buNone/>
              <a:defRPr sz="800" b="0" i="0" u="none" strike="noStrike" cap="none">
                <a:solidFill>
                  <a:schemeClr val="dk1"/>
                </a:solidFill>
                <a:latin typeface="Host Grotesk"/>
                <a:ea typeface="Host Grotesk"/>
                <a:cs typeface="Host Grotesk"/>
                <a:sym typeface="Host Grotesk"/>
              </a:defRPr>
            </a:lvl6pPr>
            <a:lvl7pPr marL="0" marR="0" lvl="6" indent="0" algn="r" rtl="0">
              <a:spcBef>
                <a:spcPts val="0"/>
              </a:spcBef>
              <a:buNone/>
              <a:defRPr sz="800" b="0" i="0" u="none" strike="noStrike" cap="none">
                <a:solidFill>
                  <a:schemeClr val="dk1"/>
                </a:solidFill>
                <a:latin typeface="Host Grotesk"/>
                <a:ea typeface="Host Grotesk"/>
                <a:cs typeface="Host Grotesk"/>
                <a:sym typeface="Host Grotesk"/>
              </a:defRPr>
            </a:lvl7pPr>
            <a:lvl8pPr marL="0" marR="0" lvl="7" indent="0" algn="r" rtl="0">
              <a:spcBef>
                <a:spcPts val="0"/>
              </a:spcBef>
              <a:buNone/>
              <a:defRPr sz="800" b="0" i="0" u="none" strike="noStrike" cap="none">
                <a:solidFill>
                  <a:schemeClr val="dk1"/>
                </a:solidFill>
                <a:latin typeface="Host Grotesk"/>
                <a:ea typeface="Host Grotesk"/>
                <a:cs typeface="Host Grotesk"/>
                <a:sym typeface="Host Grotesk"/>
              </a:defRPr>
            </a:lvl8pPr>
            <a:lvl9pPr marL="0" marR="0" lvl="8" indent="0" algn="r" rtl="0">
              <a:spcBef>
                <a:spcPts val="0"/>
              </a:spcBef>
              <a:buNone/>
              <a:defRPr sz="800" b="0" i="0" u="none" strike="noStrike" cap="none">
                <a:solidFill>
                  <a:schemeClr val="dk1"/>
                </a:solidFill>
                <a:latin typeface="Host Grotesk"/>
                <a:ea typeface="Host Grotesk"/>
                <a:cs typeface="Host Grotesk"/>
                <a:sym typeface="Host Grotesk"/>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03628752"/>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www.cybi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and person standing on stairs&#10;&#10;AI-generated content may be incorrect."/>
          <p:cNvPicPr preferRelativeResize="0">
            <a:picLocks noGrp="1"/>
          </p:cNvPicPr>
          <p:nvPr>
            <p:ph type="pic" idx="2"/>
          </p:nvPr>
        </p:nvPicPr>
        <p:blipFill rotWithShape="1">
          <a:blip r:embed="rId3"/>
          <a:srcRect t="7833" b="7833"/>
          <a:stretch/>
        </p:blipFill>
        <p:spPr>
          <a:xfrm>
            <a:off x="0" y="0"/>
            <a:ext cx="12192000" cy="6858000"/>
          </a:xfrm>
          <a:prstGeom prst="rect">
            <a:avLst/>
          </a:prstGeom>
          <a:noFill/>
          <a:ln>
            <a:noFill/>
          </a:ln>
        </p:spPr>
      </p:pic>
      <p:sp>
        <p:nvSpPr>
          <p:cNvPr id="180" name="Google Shape;180;p1"/>
          <p:cNvSpPr/>
          <p:nvPr/>
        </p:nvSpPr>
        <p:spPr>
          <a:xfrm>
            <a:off x="0" y="-301"/>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707988" y="1185109"/>
            <a:ext cx="3842982" cy="1970023"/>
          </a:xfrm>
          <a:prstGeom prst="rect">
            <a:avLst/>
          </a:prstGeom>
          <a:noFill/>
          <a:ln>
            <a:noFill/>
          </a:ln>
        </p:spPr>
        <p:txBody>
          <a:bodyPr spcFirstLastPara="1" wrap="square" lIns="0" tIns="0" rIns="0" bIns="0" anchor="ctr" anchorCtr="0">
            <a:noAutofit/>
          </a:bodyPr>
          <a:lstStyle/>
          <a:p>
            <a:pPr lvl="0"/>
            <a:r>
              <a:rPr lang="en-GB" dirty="0">
                <a:latin typeface="Host Grotesk"/>
                <a:ea typeface="Host Grotesk"/>
                <a:cs typeface="Host Grotesk"/>
                <a:sym typeface="Host Grotesk"/>
              </a:rPr>
              <a:t>CYBERSECURITY SERVICES BY CYBIT</a:t>
            </a:r>
            <a:endParaRPr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Looking up at a building&#10;&#10;AI-generated content may be incorrect."/>
          <p:cNvPicPr preferRelativeResize="0">
            <a:picLocks noGrp="1"/>
          </p:cNvPicPr>
          <p:nvPr>
            <p:ph type="pic" idx="3"/>
          </p:nvPr>
        </p:nvPicPr>
        <p:blipFill rotWithShape="1">
          <a:blip r:embed="rId3"/>
          <a:srcRect l="20365" r="20365"/>
          <a:stretch/>
        </p:blipFill>
        <p:spPr>
          <a:xfrm>
            <a:off x="6778627" y="0"/>
            <a:ext cx="5413373" cy="6858000"/>
          </a:xfrm>
          <a:prstGeom prst="rect">
            <a:avLst/>
          </a:prstGeom>
          <a:solidFill>
            <a:schemeClr val="accent2"/>
          </a:solidFill>
          <a:ln>
            <a:noFill/>
          </a:ln>
        </p:spPr>
      </p:pic>
      <p:sp>
        <p:nvSpPr>
          <p:cNvPr id="191" name="Google Shape;191;p2"/>
          <p:cNvSpPr/>
          <p:nvPr/>
        </p:nvSpPr>
        <p:spPr>
          <a:xfrm>
            <a:off x="6789392" y="-27543"/>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3681413"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CYBERSECURITY SERVICES BY CYBIT</a:t>
            </a:r>
            <a:endParaRPr dirty="0"/>
          </a:p>
        </p:txBody>
      </p:sp>
      <p:sp>
        <p:nvSpPr>
          <p:cNvPr id="194" name="Google Shape;194;p2"/>
          <p:cNvSpPr txBox="1">
            <a:spLocks noGrp="1"/>
          </p:cNvSpPr>
          <p:nvPr>
            <p:ph type="body" idx="4"/>
          </p:nvPr>
        </p:nvSpPr>
        <p:spPr>
          <a:xfrm>
            <a:off x="287126" y="874662"/>
            <a:ext cx="6202791" cy="5673622"/>
          </a:xfrm>
          <a:prstGeom prst="rect">
            <a:avLst/>
          </a:prstGeom>
          <a:noFill/>
          <a:ln>
            <a:noFill/>
          </a:ln>
        </p:spPr>
        <p:txBody>
          <a:bodyPr spcFirstLastPara="1" wrap="square" lIns="0" tIns="0" rIns="0" bIns="0" anchor="t" anchorCtr="0">
            <a:noAutofit/>
          </a:bodyPr>
          <a:lstStyle/>
          <a:p>
            <a:pPr marL="251460" indent="0"/>
            <a:r>
              <a:rPr lang="en-GB" sz="1200" b="1" dirty="0">
                <a:latin typeface="Host Grotesk"/>
              </a:rPr>
              <a:t>Don't let Cyber Threats dictate your business strategy: Achieve resilience, operate with confidence.</a:t>
            </a:r>
            <a:endParaRPr lang="en-GB" sz="1200" dirty="0">
              <a:latin typeface="Host Grotesk"/>
            </a:endParaRPr>
          </a:p>
          <a:p>
            <a:pPr marL="251460" indent="0"/>
            <a:r>
              <a:rPr lang="en-GB" sz="1400" dirty="0">
                <a:latin typeface="Host Grotesk"/>
              </a:rPr>
              <a:t>In today's interconnected world, cyber threats are constantly evolving, Protecting your organisation requires more than just technology; it demands a strategic, proactive approach to building cyber resilience. Cybit is here to help you navigate this complex landscape, </a:t>
            </a:r>
            <a:r>
              <a:rPr lang="en-GB" sz="1400" b="1" dirty="0">
                <a:latin typeface="Host Grotesk"/>
              </a:rPr>
              <a:t>making IT easy</a:t>
            </a:r>
            <a:r>
              <a:rPr lang="en-GB" sz="1400" dirty="0">
                <a:latin typeface="Host Grotesk"/>
              </a:rPr>
              <a:t> so you can focus on your ambition.</a:t>
            </a:r>
          </a:p>
          <a:p>
            <a:r>
              <a:rPr lang="en-GB" sz="1200" b="1" dirty="0">
                <a:latin typeface="Host Grotesk"/>
              </a:rPr>
              <a:t>Cybit: Your partner for end-to-end Cyber resilience</a:t>
            </a:r>
            <a:endParaRPr lang="en-GB" sz="1200" dirty="0">
              <a:latin typeface="Host Grotesk"/>
            </a:endParaRPr>
          </a:p>
          <a:p>
            <a:pPr marL="251460" indent="0"/>
            <a:r>
              <a:rPr lang="en-GB" sz="1200" dirty="0">
                <a:latin typeface="Host Grotesk"/>
              </a:rPr>
              <a:t>Cybit, in partnership with cybersecurity specialists, provides a comprehensive portfolio of services designed to guide your organisation through a complete cybersecurity journey. We simplify the complexity of managing cyber risk by acting as your trusted service integration partner, ensuring you have the right expertise and solutions at every stage. </a:t>
            </a:r>
          </a:p>
          <a:p>
            <a:pPr marL="251460" indent="0"/>
            <a:r>
              <a:rPr lang="en-GB" sz="1200" dirty="0">
                <a:latin typeface="Host Grotesk"/>
              </a:rPr>
              <a:t>Our 4-step service structure: </a:t>
            </a:r>
          </a:p>
          <a:p>
            <a:pPr marL="480060">
              <a:buAutoNum type="arabicPeriod"/>
            </a:pPr>
            <a:r>
              <a:rPr lang="en-GB" sz="1200" b="1" dirty="0">
                <a:latin typeface="Host Grotesk"/>
              </a:rPr>
              <a:t>Assess:</a:t>
            </a:r>
            <a:r>
              <a:rPr lang="en-GB" sz="1200" dirty="0">
                <a:latin typeface="Host Grotesk"/>
              </a:rPr>
              <a:t> We start by understanding your current security posture to identify risks and gaps.</a:t>
            </a:r>
            <a:endParaRPr lang="en-GB" dirty="0"/>
          </a:p>
          <a:p>
            <a:pPr marL="480060" lvl="0">
              <a:buAutoNum type="arabicPeriod"/>
            </a:pPr>
            <a:r>
              <a:rPr lang="en-GB" sz="1200" b="1" dirty="0">
                <a:latin typeface="Host Grotesk"/>
              </a:rPr>
              <a:t>Advise:</a:t>
            </a:r>
            <a:r>
              <a:rPr lang="en-GB" sz="1200" dirty="0">
                <a:latin typeface="Host Grotesk"/>
              </a:rPr>
              <a:t> We design a strategic, prioritised roadmap to guide your security improvements.</a:t>
            </a:r>
          </a:p>
          <a:p>
            <a:pPr marL="480060" lvl="0">
              <a:buAutoNum type="arabicPeriod"/>
            </a:pPr>
            <a:r>
              <a:rPr lang="en-GB" sz="1200" b="1" dirty="0">
                <a:latin typeface="Host Grotesk"/>
              </a:rPr>
              <a:t>Deliver:</a:t>
            </a:r>
            <a:r>
              <a:rPr lang="en-GB" sz="1200" dirty="0">
                <a:latin typeface="Host Grotesk"/>
              </a:rPr>
              <a:t> We implement the projects and solutions defined in your roadmap.</a:t>
            </a:r>
          </a:p>
          <a:p>
            <a:pPr marL="480060" lvl="0">
              <a:buAutoNum type="arabicPeriod"/>
            </a:pPr>
            <a:r>
              <a:rPr lang="en-GB" sz="1200" b="1" dirty="0">
                <a:latin typeface="Host Grotesk"/>
              </a:rPr>
              <a:t>Support:</a:t>
            </a:r>
            <a:r>
              <a:rPr lang="en-GB" sz="1200" dirty="0">
                <a:latin typeface="Host Grotesk"/>
              </a:rPr>
              <a:t> We provide ongoing reactive support and proactive management to maintain and enhance your resilience.</a:t>
            </a:r>
          </a:p>
        </p:txBody>
      </p:sp>
      <p:sp>
        <p:nvSpPr>
          <p:cNvPr id="195" name="Google Shape;195;p2"/>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p>
            <a:pPr marL="0" indent="0"/>
            <a:r>
              <a:rPr lang="en-GB" dirty="0"/>
              <a:t>YOUR ASSESSMENT SERVICE INCLUDES:</a:t>
            </a:r>
            <a:endParaRPr dirty="0"/>
          </a:p>
        </p:txBody>
      </p:sp>
      <p:sp>
        <p:nvSpPr>
          <p:cNvPr id="196" name="Google Shape;196;p2"/>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p>
            <a:pPr marL="171450" lvl="0" indent="-171450" algn="l" rtl="0">
              <a:lnSpc>
                <a:spcPct val="150000"/>
              </a:lnSpc>
              <a:spcBef>
                <a:spcPts val="0"/>
              </a:spcBef>
              <a:spcAft>
                <a:spcPts val="0"/>
              </a:spcAft>
              <a:buClr>
                <a:schemeClr val="lt1"/>
              </a:buClr>
              <a:buSzPts val="1200"/>
              <a:buChar char="•"/>
            </a:pPr>
            <a:r>
              <a:rPr lang="en-GB"/>
              <a:t>Evaluation of Critical Controls</a:t>
            </a:r>
          </a:p>
          <a:p>
            <a:pPr marL="171450" lvl="0" indent="-171450" algn="l" rtl="0">
              <a:lnSpc>
                <a:spcPct val="150000"/>
              </a:lnSpc>
              <a:spcBef>
                <a:spcPts val="0"/>
              </a:spcBef>
              <a:spcAft>
                <a:spcPts val="0"/>
              </a:spcAft>
              <a:buClr>
                <a:schemeClr val="lt1"/>
              </a:buClr>
              <a:buSzPts val="1200"/>
              <a:buChar char="•"/>
            </a:pPr>
            <a:r>
              <a:rPr lang="en-GB"/>
              <a:t>Data Discovery &amp; Classification Exercise</a:t>
            </a:r>
          </a:p>
          <a:p>
            <a:pPr marL="171450" lvl="0" indent="-171450" algn="l" rtl="0">
              <a:lnSpc>
                <a:spcPct val="150000"/>
              </a:lnSpc>
              <a:spcBef>
                <a:spcPts val="0"/>
              </a:spcBef>
              <a:spcAft>
                <a:spcPts val="0"/>
              </a:spcAft>
              <a:buClr>
                <a:schemeClr val="lt1"/>
              </a:buClr>
              <a:buSzPts val="1200"/>
              <a:buChar char="•"/>
            </a:pPr>
            <a:r>
              <a:rPr lang="en-GB"/>
              <a:t>OSINT &amp; Dark Web Discovery Exercise</a:t>
            </a:r>
          </a:p>
          <a:p>
            <a:pPr marL="171450" lvl="0" indent="-171450" algn="l" rtl="0">
              <a:lnSpc>
                <a:spcPct val="150000"/>
              </a:lnSpc>
              <a:spcBef>
                <a:spcPts val="0"/>
              </a:spcBef>
              <a:spcAft>
                <a:spcPts val="0"/>
              </a:spcAft>
              <a:buClr>
                <a:schemeClr val="lt1"/>
              </a:buClr>
              <a:buSzPts val="1200"/>
              <a:buChar char="•"/>
            </a:pPr>
            <a:r>
              <a:rPr lang="en-GB"/>
              <a:t>External Attack Surface Discovery Exercise</a:t>
            </a:r>
            <a:endParaRPr/>
          </a:p>
          <a:p>
            <a:pPr marL="171450" lvl="0" indent="-95250" algn="l" rtl="0">
              <a:lnSpc>
                <a:spcPct val="150000"/>
              </a:lnSpc>
              <a:spcBef>
                <a:spcPts val="0"/>
              </a:spcBef>
              <a:spcAft>
                <a:spcPts val="0"/>
              </a:spcAft>
              <a:buClr>
                <a:schemeClr val="lt1"/>
              </a:buClr>
              <a:buSzPts val="1200"/>
              <a:buNone/>
            </a:pPr>
            <a:endParaRPr/>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cxnSp>
        <p:nvCxnSpPr>
          <p:cNvPr id="198" name="Google Shape;198;p2"/>
          <p:cNvCxnSpPr/>
          <p:nvPr/>
        </p:nvCxnSpPr>
        <p:spPr>
          <a:xfrm>
            <a:off x="7281737" y="3739846"/>
            <a:ext cx="3627563" cy="0"/>
          </a:xfrm>
          <a:prstGeom prst="straightConnector1">
            <a:avLst/>
          </a:prstGeom>
          <a:noFill/>
          <a:ln w="12700" cap="flat" cmpd="sng">
            <a:solidFill>
              <a:schemeClr val="lt1"/>
            </a:solidFill>
            <a:prstDash val="solid"/>
            <a:miter lim="800000"/>
            <a:headEnd type="none" w="sm" len="sm"/>
            <a:tailEnd type="none" w="sm" len="sm"/>
          </a:ln>
        </p:spPr>
      </p:cxn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pic>
        <p:nvPicPr>
          <p:cNvPr id="339" name="Google Shape;339;p8"/>
          <p:cNvPicPr preferRelativeResize="0">
            <a:picLocks noGrp="1"/>
          </p:cNvPicPr>
          <p:nvPr>
            <p:ph type="pic" idx="5"/>
          </p:nvPr>
        </p:nvPicPr>
        <p:blipFill rotWithShape="1">
          <a:blip r:embed="rId3">
            <a:alphaModFix/>
          </a:blip>
          <a:srcRect/>
          <a:stretch/>
        </p:blipFill>
        <p:spPr>
          <a:xfrm>
            <a:off x="9148483" y="1978253"/>
            <a:ext cx="3033713" cy="4371975"/>
          </a:xfrm>
          <a:prstGeom prst="rect">
            <a:avLst/>
          </a:prstGeom>
          <a:noFill/>
          <a:ln>
            <a:noFill/>
          </a:ln>
        </p:spPr>
      </p:pic>
      <p:pic>
        <p:nvPicPr>
          <p:cNvPr id="340" name="Google Shape;340;p8"/>
          <p:cNvPicPr preferRelativeResize="0">
            <a:picLocks noGrp="1"/>
          </p:cNvPicPr>
          <p:nvPr>
            <p:ph type="pic" idx="4"/>
          </p:nvPr>
        </p:nvPicPr>
        <p:blipFill rotWithShape="1">
          <a:blip r:embed="rId4">
            <a:alphaModFix/>
          </a:blip>
          <a:srcRect/>
          <a:stretch/>
        </p:blipFill>
        <p:spPr>
          <a:xfrm>
            <a:off x="6098988" y="1978253"/>
            <a:ext cx="3033713" cy="4371975"/>
          </a:xfrm>
          <a:prstGeom prst="rect">
            <a:avLst/>
          </a:prstGeom>
          <a:noFill/>
          <a:ln>
            <a:noFill/>
          </a:ln>
        </p:spPr>
      </p:pic>
      <p:pic>
        <p:nvPicPr>
          <p:cNvPr id="341" name="Google Shape;341;p8"/>
          <p:cNvPicPr preferRelativeResize="0">
            <a:picLocks noGrp="1"/>
          </p:cNvPicPr>
          <p:nvPr>
            <p:ph type="pic" idx="3"/>
          </p:nvPr>
        </p:nvPicPr>
        <p:blipFill rotWithShape="1">
          <a:blip r:embed="rId5">
            <a:alphaModFix/>
          </a:blip>
          <a:srcRect/>
          <a:stretch/>
        </p:blipFill>
        <p:spPr>
          <a:xfrm>
            <a:off x="3049494" y="1978253"/>
            <a:ext cx="3033713" cy="4371975"/>
          </a:xfrm>
          <a:prstGeom prst="rect">
            <a:avLst/>
          </a:prstGeom>
          <a:noFill/>
          <a:ln>
            <a:noFill/>
          </a:ln>
        </p:spPr>
      </p:pic>
      <p:pic>
        <p:nvPicPr>
          <p:cNvPr id="342" name="Google Shape;342;p8"/>
          <p:cNvPicPr preferRelativeResize="0">
            <a:picLocks noGrp="1"/>
          </p:cNvPicPr>
          <p:nvPr>
            <p:ph type="pic" idx="2"/>
          </p:nvPr>
        </p:nvPicPr>
        <p:blipFill rotWithShape="1">
          <a:blip r:embed="rId6">
            <a:alphaModFix/>
          </a:blip>
          <a:srcRect/>
          <a:stretch/>
        </p:blipFill>
        <p:spPr>
          <a:xfrm>
            <a:off x="0" y="1978253"/>
            <a:ext cx="3033713" cy="4371975"/>
          </a:xfrm>
          <a:prstGeom prst="rect">
            <a:avLst/>
          </a:prstGeom>
          <a:noFill/>
          <a:ln>
            <a:noFill/>
          </a:ln>
        </p:spPr>
      </p:pic>
      <p:sp>
        <p:nvSpPr>
          <p:cNvPr id="343" name="Google Shape;343;p8"/>
          <p:cNvSpPr/>
          <p:nvPr/>
        </p:nvSpPr>
        <p:spPr>
          <a:xfrm>
            <a:off x="6128271" y="2010912"/>
            <a:ext cx="2971509" cy="4370618"/>
          </a:xfrm>
          <a:prstGeom prst="rect">
            <a:avLst/>
          </a:prstGeom>
          <a:solidFill>
            <a:srgbClr val="000000">
              <a:alpha val="44705"/>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4" name="Google Shape;344;p8"/>
          <p:cNvSpPr/>
          <p:nvPr/>
        </p:nvSpPr>
        <p:spPr>
          <a:xfrm>
            <a:off x="3123817" y="2010912"/>
            <a:ext cx="2971509" cy="4370618"/>
          </a:xfrm>
          <a:prstGeom prst="rect">
            <a:avLst/>
          </a:prstGeom>
          <a:solidFill>
            <a:srgbClr val="000000">
              <a:alpha val="44705"/>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5" name="Google Shape;345;p8"/>
          <p:cNvSpPr/>
          <p:nvPr/>
        </p:nvSpPr>
        <p:spPr>
          <a:xfrm>
            <a:off x="1" y="2010912"/>
            <a:ext cx="3039690" cy="4370618"/>
          </a:xfrm>
          <a:prstGeom prst="rect">
            <a:avLst/>
          </a:prstGeom>
          <a:solidFill>
            <a:srgbClr val="000000">
              <a:alpha val="44705"/>
            </a:srgbClr>
          </a:solidFill>
          <a:ln>
            <a:noFill/>
          </a:ln>
        </p:spPr>
        <p:txBody>
          <a:bodyPr spcFirstLastPara="1" wrap="square" lIns="91425" tIns="45700" rIns="91425" bIns="45700" anchor="t" anchorCtr="0">
            <a:noAutofit/>
          </a:bodyPr>
          <a:lstStyle/>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a:p>
            <a:pPr marL="0" indent="0"/>
            <a:endParaRPr lang="en-GB" sz="1100" dirty="0">
              <a:solidFill>
                <a:schemeClr val="bg1"/>
              </a:solidFill>
              <a:latin typeface="Host Grotesk"/>
            </a:endParaRPr>
          </a:p>
        </p:txBody>
      </p:sp>
      <p:sp>
        <p:nvSpPr>
          <p:cNvPr id="346" name="Google Shape;346;p8"/>
          <p:cNvSpPr/>
          <p:nvPr/>
        </p:nvSpPr>
        <p:spPr>
          <a:xfrm>
            <a:off x="9158966" y="2010912"/>
            <a:ext cx="3033034" cy="4370618"/>
          </a:xfrm>
          <a:prstGeom prst="rect">
            <a:avLst/>
          </a:prstGeom>
          <a:solidFill>
            <a:srgbClr val="000000">
              <a:alpha val="44705"/>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3" name="Google Shape;363;p8"/>
          <p:cNvSpPr txBox="1">
            <a:spLocks noGrp="1"/>
          </p:cNvSpPr>
          <p:nvPr>
            <p:ph type="title"/>
          </p:nvPr>
        </p:nvSpPr>
        <p:spPr>
          <a:xfrm>
            <a:off x="774543" y="429987"/>
            <a:ext cx="10081418" cy="60691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400"/>
              <a:buFont typeface="Host Grotesk Light"/>
              <a:buNone/>
            </a:pPr>
            <a:r>
              <a:rPr lang="en-GB" dirty="0"/>
              <a:t>THE CYBERSECURITY JOURNEY</a:t>
            </a:r>
            <a:endParaRPr dirty="0"/>
          </a:p>
        </p:txBody>
      </p:sp>
      <p:sp>
        <p:nvSpPr>
          <p:cNvPr id="364" name="Google Shape;364;p8"/>
          <p:cNvSpPr txBox="1">
            <a:spLocks noGrp="1"/>
          </p:cNvSpPr>
          <p:nvPr>
            <p:ph type="sldNum" idx="12"/>
          </p:nvPr>
        </p:nvSpPr>
        <p:spPr>
          <a:xfrm>
            <a:off x="9101956" y="6346251"/>
            <a:ext cx="2743200" cy="365125"/>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a:ln>
                  <a:noFill/>
                </a:ln>
                <a:solidFill>
                  <a:srgbClr val="191526"/>
                </a:solidFill>
                <a:effectLst/>
                <a:uLnTx/>
                <a:uFillTx/>
                <a:latin typeface="Host Grotesk"/>
                <a:sym typeface="Host Grotesk"/>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000" b="0" i="0" u="none" strike="noStrike" kern="0" cap="none" spc="0" normalizeH="0" baseline="0" noProof="0">
              <a:ln>
                <a:noFill/>
              </a:ln>
              <a:solidFill>
                <a:srgbClr val="191526"/>
              </a:solidFill>
              <a:effectLst/>
              <a:uLnTx/>
              <a:uFillTx/>
              <a:latin typeface="Host Grotesk"/>
              <a:sym typeface="Host Grotesk"/>
            </a:endParaRPr>
          </a:p>
        </p:txBody>
      </p:sp>
      <p:sp>
        <p:nvSpPr>
          <p:cNvPr id="365" name="Google Shape;365;p8"/>
          <p:cNvSpPr/>
          <p:nvPr/>
        </p:nvSpPr>
        <p:spPr>
          <a:xfrm>
            <a:off x="3033034" y="1304201"/>
            <a:ext cx="45719" cy="48274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6" name="Google Shape;366;p8"/>
          <p:cNvSpPr/>
          <p:nvPr/>
        </p:nvSpPr>
        <p:spPr>
          <a:xfrm>
            <a:off x="6072070" y="1304201"/>
            <a:ext cx="45719" cy="48274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7" name="Google Shape;367;p8"/>
          <p:cNvSpPr/>
          <p:nvPr/>
        </p:nvSpPr>
        <p:spPr>
          <a:xfrm>
            <a:off x="9124552" y="1304201"/>
            <a:ext cx="45719" cy="48274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674F74A2-B2AC-642F-8DDE-ECB0D451163B}"/>
              </a:ext>
            </a:extLst>
          </p:cNvPr>
          <p:cNvSpPr txBox="1"/>
          <p:nvPr/>
        </p:nvSpPr>
        <p:spPr>
          <a:xfrm>
            <a:off x="152400" y="1262743"/>
            <a:ext cx="2764971" cy="338554"/>
          </a:xfrm>
          <a:prstGeom prst="rect">
            <a:avLst/>
          </a:prstGeom>
          <a:noFill/>
        </p:spPr>
        <p:txBody>
          <a:bodyPr wrap="square" rtlCol="0">
            <a:spAutoFit/>
          </a:bodyPr>
          <a:lstStyle/>
          <a:p>
            <a:pPr algn="ctr"/>
            <a:r>
              <a:rPr lang="en-GB" sz="1600" b="1" dirty="0"/>
              <a:t>ASSESS</a:t>
            </a:r>
          </a:p>
        </p:txBody>
      </p:sp>
      <p:sp>
        <p:nvSpPr>
          <p:cNvPr id="3" name="TextBox 2">
            <a:extLst>
              <a:ext uri="{FF2B5EF4-FFF2-40B4-BE49-F238E27FC236}">
                <a16:creationId xmlns:a16="http://schemas.microsoft.com/office/drawing/2014/main" id="{D782FA00-208C-A139-BA29-7299E7CCB221}"/>
              </a:ext>
            </a:extLst>
          </p:cNvPr>
          <p:cNvSpPr txBox="1"/>
          <p:nvPr/>
        </p:nvSpPr>
        <p:spPr>
          <a:xfrm>
            <a:off x="3156855" y="1284514"/>
            <a:ext cx="2764971" cy="338554"/>
          </a:xfrm>
          <a:prstGeom prst="rect">
            <a:avLst/>
          </a:prstGeom>
          <a:noFill/>
        </p:spPr>
        <p:txBody>
          <a:bodyPr wrap="square" rtlCol="0">
            <a:spAutoFit/>
          </a:bodyPr>
          <a:lstStyle/>
          <a:p>
            <a:pPr algn="ctr"/>
            <a:r>
              <a:rPr lang="en-GB" sz="1600" b="1" dirty="0"/>
              <a:t>ADVISE</a:t>
            </a:r>
          </a:p>
        </p:txBody>
      </p:sp>
      <p:sp>
        <p:nvSpPr>
          <p:cNvPr id="4" name="TextBox 3">
            <a:extLst>
              <a:ext uri="{FF2B5EF4-FFF2-40B4-BE49-F238E27FC236}">
                <a16:creationId xmlns:a16="http://schemas.microsoft.com/office/drawing/2014/main" id="{E1B0185D-58E4-4531-5E04-9E735257C4EF}"/>
              </a:ext>
            </a:extLst>
          </p:cNvPr>
          <p:cNvSpPr txBox="1"/>
          <p:nvPr/>
        </p:nvSpPr>
        <p:spPr>
          <a:xfrm>
            <a:off x="6042722" y="1262743"/>
            <a:ext cx="2764971" cy="338554"/>
          </a:xfrm>
          <a:prstGeom prst="rect">
            <a:avLst/>
          </a:prstGeom>
          <a:noFill/>
        </p:spPr>
        <p:txBody>
          <a:bodyPr wrap="square" rtlCol="0">
            <a:spAutoFit/>
          </a:bodyPr>
          <a:lstStyle/>
          <a:p>
            <a:pPr algn="ctr"/>
            <a:r>
              <a:rPr lang="en-GB" sz="1600" b="1" dirty="0"/>
              <a:t>DELIVER</a:t>
            </a:r>
          </a:p>
        </p:txBody>
      </p:sp>
      <p:sp>
        <p:nvSpPr>
          <p:cNvPr id="5" name="TextBox 4">
            <a:extLst>
              <a:ext uri="{FF2B5EF4-FFF2-40B4-BE49-F238E27FC236}">
                <a16:creationId xmlns:a16="http://schemas.microsoft.com/office/drawing/2014/main" id="{0D98FAC2-6676-8949-41A0-A234BA22AF5B}"/>
              </a:ext>
            </a:extLst>
          </p:cNvPr>
          <p:cNvSpPr txBox="1"/>
          <p:nvPr/>
        </p:nvSpPr>
        <p:spPr>
          <a:xfrm>
            <a:off x="9111106" y="1262743"/>
            <a:ext cx="2764971" cy="338554"/>
          </a:xfrm>
          <a:prstGeom prst="rect">
            <a:avLst/>
          </a:prstGeom>
          <a:noFill/>
        </p:spPr>
        <p:txBody>
          <a:bodyPr wrap="square" rtlCol="0">
            <a:spAutoFit/>
          </a:bodyPr>
          <a:lstStyle/>
          <a:p>
            <a:pPr algn="ctr"/>
            <a:r>
              <a:rPr lang="en-GB" sz="1600" b="1" dirty="0"/>
              <a:t>SUPPORT</a:t>
            </a:r>
          </a:p>
        </p:txBody>
      </p:sp>
      <p:sp>
        <p:nvSpPr>
          <p:cNvPr id="6" name="TextBox 5">
            <a:extLst>
              <a:ext uri="{FF2B5EF4-FFF2-40B4-BE49-F238E27FC236}">
                <a16:creationId xmlns:a16="http://schemas.microsoft.com/office/drawing/2014/main" id="{F216FA1B-FD4C-CE76-5ED2-93DF46BD5DE7}"/>
              </a:ext>
            </a:extLst>
          </p:cNvPr>
          <p:cNvSpPr txBox="1"/>
          <p:nvPr/>
        </p:nvSpPr>
        <p:spPr>
          <a:xfrm>
            <a:off x="-101747" y="1603179"/>
            <a:ext cx="2923428" cy="307777"/>
          </a:xfrm>
          <a:prstGeom prst="rect">
            <a:avLst/>
          </a:prstGeom>
          <a:noFill/>
        </p:spPr>
        <p:txBody>
          <a:bodyPr wrap="square" rtlCol="0">
            <a:spAutoFit/>
          </a:bodyPr>
          <a:lstStyle/>
          <a:p>
            <a:pPr marL="228600"/>
            <a:r>
              <a:rPr lang="en-GB" b="1" dirty="0">
                <a:latin typeface="Host Grotesk"/>
              </a:rPr>
              <a:t>Understand your current state</a:t>
            </a:r>
          </a:p>
        </p:txBody>
      </p:sp>
      <p:sp>
        <p:nvSpPr>
          <p:cNvPr id="8" name="TextBox 7">
            <a:extLst>
              <a:ext uri="{FF2B5EF4-FFF2-40B4-BE49-F238E27FC236}">
                <a16:creationId xmlns:a16="http://schemas.microsoft.com/office/drawing/2014/main" id="{68F10390-6910-E2DE-CFE3-3B59C0FE8939}"/>
              </a:ext>
            </a:extLst>
          </p:cNvPr>
          <p:cNvSpPr txBox="1"/>
          <p:nvPr/>
        </p:nvSpPr>
        <p:spPr>
          <a:xfrm>
            <a:off x="2891824" y="1603175"/>
            <a:ext cx="2923428" cy="307777"/>
          </a:xfrm>
          <a:prstGeom prst="rect">
            <a:avLst/>
          </a:prstGeom>
          <a:noFill/>
        </p:spPr>
        <p:txBody>
          <a:bodyPr wrap="square" rtlCol="0">
            <a:spAutoFit/>
          </a:bodyPr>
          <a:lstStyle/>
          <a:p>
            <a:pPr marL="228600"/>
            <a:r>
              <a:rPr lang="en-GB" b="1" dirty="0">
                <a:latin typeface="Host Grotesk"/>
              </a:rPr>
              <a:t>Design your future state</a:t>
            </a:r>
          </a:p>
        </p:txBody>
      </p:sp>
      <p:sp>
        <p:nvSpPr>
          <p:cNvPr id="9" name="TextBox 8">
            <a:extLst>
              <a:ext uri="{FF2B5EF4-FFF2-40B4-BE49-F238E27FC236}">
                <a16:creationId xmlns:a16="http://schemas.microsoft.com/office/drawing/2014/main" id="{A8D7AE4E-A8F2-055C-E576-C6C587618908}"/>
              </a:ext>
            </a:extLst>
          </p:cNvPr>
          <p:cNvSpPr txBox="1"/>
          <p:nvPr/>
        </p:nvSpPr>
        <p:spPr>
          <a:xfrm>
            <a:off x="5830964" y="1614057"/>
            <a:ext cx="2923428" cy="307777"/>
          </a:xfrm>
          <a:prstGeom prst="rect">
            <a:avLst/>
          </a:prstGeom>
          <a:noFill/>
        </p:spPr>
        <p:txBody>
          <a:bodyPr wrap="square" rtlCol="0">
            <a:spAutoFit/>
          </a:bodyPr>
          <a:lstStyle/>
          <a:p>
            <a:pPr marL="228600"/>
            <a:r>
              <a:rPr lang="en-GB" b="1" dirty="0">
                <a:latin typeface="Host Grotesk"/>
              </a:rPr>
              <a:t>Implement your roadmap</a:t>
            </a:r>
          </a:p>
        </p:txBody>
      </p:sp>
      <p:sp>
        <p:nvSpPr>
          <p:cNvPr id="10" name="TextBox 9">
            <a:extLst>
              <a:ext uri="{FF2B5EF4-FFF2-40B4-BE49-F238E27FC236}">
                <a16:creationId xmlns:a16="http://schemas.microsoft.com/office/drawing/2014/main" id="{8E5BF1C6-353D-FC3B-69D2-8A18A8EEC3A5}"/>
              </a:ext>
            </a:extLst>
          </p:cNvPr>
          <p:cNvSpPr txBox="1"/>
          <p:nvPr/>
        </p:nvSpPr>
        <p:spPr>
          <a:xfrm>
            <a:off x="8911616" y="1646718"/>
            <a:ext cx="2923428" cy="307777"/>
          </a:xfrm>
          <a:prstGeom prst="rect">
            <a:avLst/>
          </a:prstGeom>
          <a:noFill/>
        </p:spPr>
        <p:txBody>
          <a:bodyPr wrap="square" rtlCol="0">
            <a:spAutoFit/>
          </a:bodyPr>
          <a:lstStyle/>
          <a:p>
            <a:pPr marL="228600"/>
            <a:r>
              <a:rPr lang="en-GB" b="1" dirty="0">
                <a:latin typeface="Host Grotesk"/>
              </a:rPr>
              <a:t>Maintain your resilience</a:t>
            </a:r>
          </a:p>
        </p:txBody>
      </p:sp>
      <p:sp>
        <p:nvSpPr>
          <p:cNvPr id="11" name="TextBox 10">
            <a:extLst>
              <a:ext uri="{FF2B5EF4-FFF2-40B4-BE49-F238E27FC236}">
                <a16:creationId xmlns:a16="http://schemas.microsoft.com/office/drawing/2014/main" id="{05095EAF-2555-BB38-265A-530C4803D68A}"/>
              </a:ext>
            </a:extLst>
          </p:cNvPr>
          <p:cNvSpPr txBox="1"/>
          <p:nvPr/>
        </p:nvSpPr>
        <p:spPr>
          <a:xfrm>
            <a:off x="3174923" y="2069040"/>
            <a:ext cx="2807043" cy="4216539"/>
          </a:xfrm>
          <a:prstGeom prst="rect">
            <a:avLst/>
          </a:prstGeom>
          <a:noFill/>
        </p:spPr>
        <p:txBody>
          <a:bodyPr wrap="square" rtlCol="0">
            <a:spAutoFit/>
          </a:bodyPr>
          <a:lstStyle/>
          <a:p>
            <a:pPr marL="0" indent="0"/>
            <a:r>
              <a:rPr lang="en-GB" sz="1200" dirty="0">
                <a:solidFill>
                  <a:schemeClr val="bg1"/>
                </a:solidFill>
                <a:latin typeface="Host Grotesk"/>
              </a:rPr>
              <a:t>With a clear understanding of your current posture, the next step is to build a strategic plan. Our advisory services provide the expert guidance needed to create a realistic and effective security roadmap.</a:t>
            </a:r>
          </a:p>
          <a:p>
            <a:pPr marL="0" indent="0"/>
            <a:endParaRPr lang="en-GB" sz="1200" dirty="0">
              <a:solidFill>
                <a:schemeClr val="bg1"/>
              </a:solidFill>
              <a:latin typeface="Host Grotesk"/>
            </a:endParaRPr>
          </a:p>
          <a:p>
            <a:r>
              <a:rPr lang="en-GB" sz="1200" b="1" dirty="0" err="1">
                <a:solidFill>
                  <a:schemeClr val="bg1"/>
                </a:solidFill>
                <a:latin typeface="Host Grotesk"/>
              </a:rPr>
              <a:t>vCISO</a:t>
            </a:r>
            <a:r>
              <a:rPr lang="en-GB" sz="1200" b="1" dirty="0">
                <a:solidFill>
                  <a:schemeClr val="bg1"/>
                </a:solidFill>
                <a:latin typeface="Host Grotesk"/>
              </a:rPr>
              <a:t> (Virtual Chief Information Security Officer) Advisory</a:t>
            </a:r>
            <a:r>
              <a:rPr lang="en-GB" sz="1200" dirty="0">
                <a:solidFill>
                  <a:schemeClr val="bg1"/>
                </a:solidFill>
                <a:latin typeface="Host Grotesk"/>
              </a:rPr>
              <a:t>: </a:t>
            </a:r>
          </a:p>
          <a:p>
            <a:r>
              <a:rPr lang="en-GB" sz="1200" dirty="0">
                <a:solidFill>
                  <a:schemeClr val="bg1"/>
                </a:solidFill>
                <a:latin typeface="Host Grotesk"/>
              </a:rPr>
              <a:t>Gain access to C-level strategic security leadership without the overhead of a full-time executive. Our </a:t>
            </a:r>
            <a:r>
              <a:rPr lang="en-GB" sz="1200" dirty="0" err="1">
                <a:solidFill>
                  <a:schemeClr val="bg1"/>
                </a:solidFill>
                <a:latin typeface="Host Grotesk"/>
              </a:rPr>
              <a:t>vCISO</a:t>
            </a:r>
            <a:r>
              <a:rPr lang="en-GB" sz="1200" dirty="0">
                <a:solidFill>
                  <a:schemeClr val="bg1"/>
                </a:solidFill>
                <a:latin typeface="Host Grotesk"/>
              </a:rPr>
              <a:t> service translates assessment findings into a strategic, board-ready roadmap. We help you prioritise initiatives, define budgets, and build a security programme that aligns with your business goals, helping you to invest smarter.</a:t>
            </a:r>
          </a:p>
          <a:p>
            <a:pPr marL="0" indent="0"/>
            <a:endParaRPr lang="en-GB" sz="1200" dirty="0">
              <a:solidFill>
                <a:schemeClr val="bg1"/>
              </a:solidFill>
              <a:latin typeface="Host Grotesk"/>
            </a:endParaRPr>
          </a:p>
          <a:p>
            <a:pPr marL="0" indent="0"/>
            <a:endParaRPr lang="en-GB" dirty="0">
              <a:solidFill>
                <a:schemeClr val="bg1"/>
              </a:solidFill>
              <a:latin typeface="Host Grotesk"/>
            </a:endParaRPr>
          </a:p>
          <a:p>
            <a:endParaRPr lang="en-GB" dirty="0">
              <a:solidFill>
                <a:schemeClr val="bg1"/>
              </a:solidFill>
            </a:endParaRPr>
          </a:p>
        </p:txBody>
      </p:sp>
      <p:sp>
        <p:nvSpPr>
          <p:cNvPr id="12" name="TextBox 11">
            <a:extLst>
              <a:ext uri="{FF2B5EF4-FFF2-40B4-BE49-F238E27FC236}">
                <a16:creationId xmlns:a16="http://schemas.microsoft.com/office/drawing/2014/main" id="{90F5FC29-DCBA-394C-ABCD-A70B1D0ED58E}"/>
              </a:ext>
            </a:extLst>
          </p:cNvPr>
          <p:cNvSpPr txBox="1"/>
          <p:nvPr/>
        </p:nvSpPr>
        <p:spPr>
          <a:xfrm>
            <a:off x="6224417" y="2057403"/>
            <a:ext cx="2807043" cy="3447098"/>
          </a:xfrm>
          <a:prstGeom prst="rect">
            <a:avLst/>
          </a:prstGeom>
          <a:noFill/>
        </p:spPr>
        <p:txBody>
          <a:bodyPr wrap="square" rtlCol="0">
            <a:spAutoFit/>
          </a:bodyPr>
          <a:lstStyle/>
          <a:p>
            <a:r>
              <a:rPr lang="en-GB" sz="1200" dirty="0">
                <a:solidFill>
                  <a:schemeClr val="bg1"/>
                </a:solidFill>
                <a:latin typeface="Host Grotesk"/>
              </a:rPr>
              <a:t>A roadmap is only as good as its execution. </a:t>
            </a:r>
          </a:p>
          <a:p>
            <a:r>
              <a:rPr lang="en-GB" sz="1200" dirty="0">
                <a:solidFill>
                  <a:schemeClr val="bg1"/>
                </a:solidFill>
                <a:latin typeface="Host Grotesk"/>
              </a:rPr>
              <a:t>n the delivery phase, Cybit manages the implementation of the projects, programmes, and technology solutions defined in your advisory roadmap. As your service integrator, we orchestrate the deployment of security controls, policy enhancements, and architectural changes required to elevate your security posture and bring your future state to reality.</a:t>
            </a:r>
          </a:p>
          <a:p>
            <a:pPr marL="0" indent="0"/>
            <a:endParaRPr lang="en-GB" sz="1200" dirty="0">
              <a:solidFill>
                <a:schemeClr val="bg1"/>
              </a:solidFill>
              <a:latin typeface="Host Grotesk"/>
            </a:endParaRPr>
          </a:p>
          <a:p>
            <a:endParaRPr lang="en-GB" sz="1200" b="1" dirty="0">
              <a:solidFill>
                <a:schemeClr val="bg1"/>
              </a:solidFill>
              <a:latin typeface="Host Grotesk"/>
            </a:endParaRPr>
          </a:p>
          <a:p>
            <a:endParaRPr lang="en-GB" sz="1200" b="1" dirty="0">
              <a:solidFill>
                <a:schemeClr val="bg1"/>
              </a:solidFill>
              <a:latin typeface="Host Grotesk"/>
            </a:endParaRPr>
          </a:p>
          <a:p>
            <a:endParaRPr lang="en-GB" sz="1200" b="1" dirty="0">
              <a:solidFill>
                <a:schemeClr val="bg1"/>
              </a:solidFill>
              <a:latin typeface="Host Grotesk"/>
            </a:endParaRPr>
          </a:p>
          <a:p>
            <a:endParaRPr lang="en-GB" dirty="0">
              <a:solidFill>
                <a:schemeClr val="bg1"/>
              </a:solidFill>
            </a:endParaRPr>
          </a:p>
        </p:txBody>
      </p:sp>
      <p:sp>
        <p:nvSpPr>
          <p:cNvPr id="13" name="TextBox 12">
            <a:extLst>
              <a:ext uri="{FF2B5EF4-FFF2-40B4-BE49-F238E27FC236}">
                <a16:creationId xmlns:a16="http://schemas.microsoft.com/office/drawing/2014/main" id="{C1A51831-4C2D-D187-3E6B-A3FA025FED74}"/>
              </a:ext>
            </a:extLst>
          </p:cNvPr>
          <p:cNvSpPr txBox="1"/>
          <p:nvPr/>
        </p:nvSpPr>
        <p:spPr>
          <a:xfrm>
            <a:off x="9260032" y="2079922"/>
            <a:ext cx="2807043" cy="4154984"/>
          </a:xfrm>
          <a:prstGeom prst="rect">
            <a:avLst/>
          </a:prstGeom>
          <a:noFill/>
        </p:spPr>
        <p:txBody>
          <a:bodyPr wrap="square" rtlCol="0">
            <a:spAutoFit/>
          </a:bodyPr>
          <a:lstStyle/>
          <a:p>
            <a:pPr marL="171450" lvl="0" indent="-171450">
              <a:buClr>
                <a:schemeClr val="lt1"/>
              </a:buClr>
              <a:buSzPts val="1200"/>
              <a:buFont typeface="Arial" panose="020B0604020202020204" pitchFamily="34" charset="0"/>
              <a:buChar char="•"/>
            </a:pPr>
            <a:r>
              <a:rPr lang="en-GB" sz="1200" b="1" dirty="0">
                <a:solidFill>
                  <a:schemeClr val="bg1"/>
                </a:solidFill>
                <a:latin typeface="Host Grotesk"/>
              </a:rPr>
              <a:t>Incident Response Support:  O</a:t>
            </a:r>
            <a:r>
              <a:rPr lang="en-GB" sz="1200" dirty="0">
                <a:solidFill>
                  <a:schemeClr val="bg1"/>
                </a:solidFill>
                <a:latin typeface="Host Grotesk"/>
              </a:rPr>
              <a:t>n-demand access to experts to help contain, investigate, and remediate security breaches.</a:t>
            </a:r>
          </a:p>
          <a:p>
            <a:pPr marL="171450" lvl="0" indent="-171450">
              <a:buClr>
                <a:schemeClr val="lt1"/>
              </a:buClr>
              <a:buSzPts val="1200"/>
              <a:buFont typeface="Arial" panose="020B0604020202020204" pitchFamily="34" charset="0"/>
              <a:buChar char="•"/>
            </a:pPr>
            <a:r>
              <a:rPr lang="en-GB" sz="1200" b="1" dirty="0">
                <a:solidFill>
                  <a:schemeClr val="bg1"/>
                </a:solidFill>
                <a:latin typeface="Host Grotesk"/>
              </a:rPr>
              <a:t>Managed Vulnerability Management:</a:t>
            </a:r>
            <a:r>
              <a:rPr lang="en-GB" sz="1200" dirty="0">
                <a:solidFill>
                  <a:schemeClr val="bg1"/>
                </a:solidFill>
                <a:latin typeface="Host Grotesk"/>
              </a:rPr>
              <a:t> Our team continuously scans for vulnerabilities, prioritises them based on risk, and provides guidance or patch  support </a:t>
            </a:r>
          </a:p>
          <a:p>
            <a:pPr marL="171450" lvl="0" indent="-171450">
              <a:buClr>
                <a:schemeClr val="lt1"/>
              </a:buClr>
              <a:buSzPts val="1200"/>
              <a:buFont typeface="Arial" panose="020B0604020202020204" pitchFamily="34" charset="0"/>
              <a:buChar char="•"/>
            </a:pPr>
            <a:r>
              <a:rPr lang="en-GB" sz="1200" b="1" dirty="0">
                <a:solidFill>
                  <a:schemeClr val="bg1"/>
                </a:solidFill>
                <a:latin typeface="Host Grotesk"/>
              </a:rPr>
              <a:t>Managed XDR (Extended Detection and Response) Service</a:t>
            </a:r>
            <a:r>
              <a:rPr lang="en-GB" sz="1200" dirty="0">
                <a:solidFill>
                  <a:schemeClr val="bg1"/>
                </a:solidFill>
                <a:latin typeface="Host Grotesk"/>
              </a:rPr>
              <a:t>:  Our 24/7 proactive threat hunting, monitoring, and response service. By correlating threat signals across your entire technology stack (endpoints, network, cloud), our Security Operations Centre (SOC) can detect and neutralise sophisticated threats before they cause damage, allowing you to operate with confidence.</a:t>
            </a:r>
          </a:p>
        </p:txBody>
      </p:sp>
      <p:sp>
        <p:nvSpPr>
          <p:cNvPr id="15" name="TextBox 14">
            <a:extLst>
              <a:ext uri="{FF2B5EF4-FFF2-40B4-BE49-F238E27FC236}">
                <a16:creationId xmlns:a16="http://schemas.microsoft.com/office/drawing/2014/main" id="{52669474-8303-3978-DCE4-5235CC08328A}"/>
              </a:ext>
            </a:extLst>
          </p:cNvPr>
          <p:cNvSpPr txBox="1"/>
          <p:nvPr/>
        </p:nvSpPr>
        <p:spPr>
          <a:xfrm>
            <a:off x="192236" y="2079922"/>
            <a:ext cx="2807043" cy="3970318"/>
          </a:xfrm>
          <a:prstGeom prst="rect">
            <a:avLst/>
          </a:prstGeom>
          <a:noFill/>
        </p:spPr>
        <p:txBody>
          <a:bodyPr wrap="square" rtlCol="0">
            <a:spAutoFit/>
          </a:bodyPr>
          <a:lstStyle/>
          <a:p>
            <a:pPr marL="0" indent="0"/>
            <a:r>
              <a:rPr lang="en-GB" sz="1200" dirty="0">
                <a:solidFill>
                  <a:schemeClr val="bg1"/>
                </a:solidFill>
                <a:latin typeface="Host Grotesk"/>
              </a:rPr>
              <a:t>Our assessment services are designed to provide a comprehensive, 360-degree view of your cyber resilience, benchmarking your organisation against industry best practices to identify vulnerabilities and areas of risk.</a:t>
            </a:r>
          </a:p>
          <a:p>
            <a:pPr marL="0" indent="0"/>
            <a:endParaRPr lang="en-GB" sz="1200" dirty="0">
              <a:solidFill>
                <a:schemeClr val="bg1"/>
              </a:solidFill>
              <a:latin typeface="Host Grotesk"/>
            </a:endParaRPr>
          </a:p>
          <a:p>
            <a:r>
              <a:rPr lang="en-GB" sz="1200" b="1" dirty="0">
                <a:solidFill>
                  <a:schemeClr val="bg1"/>
                </a:solidFill>
                <a:latin typeface="Host Grotesk"/>
              </a:rPr>
              <a:t>Cyber Resilience Audit and Review Assessment: </a:t>
            </a:r>
          </a:p>
          <a:p>
            <a:r>
              <a:rPr lang="en-GB" sz="1200" dirty="0">
                <a:solidFill>
                  <a:schemeClr val="bg1"/>
                </a:solidFill>
                <a:latin typeface="Host Grotesk"/>
              </a:rPr>
              <a:t>This service provides a thorough evaluation of your people, processes, and technology. Our experts analyse your existing security controls, policies, and operational capabilities to produce a detailed report on your current maturity level, highlighting critical gaps and providing initial high-level recommendations.</a:t>
            </a:r>
          </a:p>
          <a:p>
            <a:r>
              <a:rPr lang="en-GB" sz="1200" dirty="0">
                <a:solidFill>
                  <a:schemeClr val="bg1"/>
                </a:solidFill>
                <a:latin typeface="Host Grotesk"/>
              </a:rPr>
              <a:t>helping you to invest smarter.</a:t>
            </a:r>
          </a:p>
          <a:p>
            <a:pPr marL="0" indent="0"/>
            <a:endParaRPr lang="en-GB" sz="1200" dirty="0">
              <a:solidFill>
                <a:schemeClr val="bg1"/>
              </a:solidFill>
              <a:latin typeface="Host Grotes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69899" y="259148"/>
            <a:ext cx="3530600"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CYBERSECURITY SERVICES BY CYBIT</a:t>
            </a:r>
            <a:endParaRPr dirty="0"/>
          </a:p>
        </p:txBody>
      </p:sp>
      <p:sp>
        <p:nvSpPr>
          <p:cNvPr id="299" name="Google Shape;299;p6"/>
          <p:cNvSpPr txBox="1">
            <a:spLocks noGrp="1"/>
          </p:cNvSpPr>
          <p:nvPr>
            <p:ph type="body" idx="2"/>
          </p:nvPr>
        </p:nvSpPr>
        <p:spPr>
          <a:xfrm>
            <a:off x="469899" y="1196065"/>
            <a:ext cx="1221249"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dirty="0"/>
              <a:t>WHY CYBIT?</a:t>
            </a:r>
            <a:endParaRPr dirty="0"/>
          </a:p>
          <a:p>
            <a:pPr marL="0" lvl="0" indent="0" algn="l" rtl="0">
              <a:lnSpc>
                <a:spcPct val="101428"/>
              </a:lnSpc>
              <a:spcBef>
                <a:spcPts val="0"/>
              </a:spcBef>
              <a:spcAft>
                <a:spcPts val="0"/>
              </a:spcAft>
              <a:buClr>
                <a:schemeClr val="lt1"/>
              </a:buClr>
              <a:buSzPts val="1400"/>
              <a:buFont typeface="Arial"/>
              <a:buNone/>
            </a:pPr>
            <a:endParaRPr dirty="0"/>
          </a:p>
        </p:txBody>
      </p:sp>
      <p:sp>
        <p:nvSpPr>
          <p:cNvPr id="301" name="Google Shape;301;p6"/>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Expertise and Partnership: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Cybit and Cyera combine their expertise to deliver a comprehensive and reliable Data Risk Assessment.</a:t>
            </a:r>
            <a:endParaRPr/>
          </a:p>
        </p:txBody>
      </p:sp>
      <p:sp>
        <p:nvSpPr>
          <p:cNvPr id="302" name="Google Shape;302;p6"/>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Scalability and Flexibility: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The assessment covers any data whether structured or unstructured, and stored within SaaS, IaaS, PaaS or on-premises.</a:t>
            </a:r>
            <a:endParaRPr/>
          </a:p>
        </p:txBody>
      </p:sp>
      <p:sp>
        <p:nvSpPr>
          <p:cNvPr id="303" name="Google Shape;303;p6"/>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Zero-risk: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A free assessment shows value without any commitment to buy.</a:t>
            </a:r>
            <a:endParaRPr/>
          </a:p>
        </p:txBody>
      </p:sp>
      <p:sp>
        <p:nvSpPr>
          <p:cNvPr id="304" name="Google Shape;304;p6"/>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Most Accurate Classification in Market: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95% classification accuracy is achieved via proprietary AI-powered classification engine.</a:t>
            </a:r>
            <a:endParaRPr/>
          </a:p>
        </p:txBody>
      </p:sp>
      <p:sp>
        <p:nvSpPr>
          <p:cNvPr id="305" name="Google Shape;305;p6"/>
          <p:cNvSpPr txBox="1">
            <a:spLocks noGrp="1"/>
          </p:cNvSpPr>
          <p:nvPr>
            <p:ph type="body" idx="8"/>
          </p:nvPr>
        </p:nvSpPr>
        <p:spPr>
          <a:xfrm>
            <a:off x="4630222" y="4479202"/>
            <a:ext cx="3005017"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Providing Identity Data Access Insights: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We determine identify access to sensitive data and can auto-assign trust-levels for identifies and 3</a:t>
            </a:r>
            <a:r>
              <a:rPr lang="en-GB" baseline="30000">
                <a:latin typeface="Host Grotesk"/>
                <a:ea typeface="Host Grotesk"/>
                <a:cs typeface="Host Grotesk"/>
                <a:sym typeface="Host Grotesk"/>
              </a:rPr>
              <a:t>rd</a:t>
            </a:r>
            <a:r>
              <a:rPr lang="en-GB">
                <a:latin typeface="Host Grotesk"/>
                <a:ea typeface="Host Grotesk"/>
                <a:cs typeface="Host Grotesk"/>
                <a:sym typeface="Host Grotesk"/>
              </a:rPr>
              <a:t> parties.</a:t>
            </a:r>
            <a:endParaRPr/>
          </a:p>
        </p:txBody>
      </p:sp>
      <p:sp>
        <p:nvSpPr>
          <p:cNvPr id="306" name="Google Shape;306;p6"/>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AI Risk Management: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We show you what sensitive data is accessible by AI engines such as Copilots used within your workspace.</a:t>
            </a:r>
            <a:endParaRPr/>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
        <p:nvSpPr>
          <p:cNvPr id="2" name="Rectangle 1">
            <a:extLst>
              <a:ext uri="{FF2B5EF4-FFF2-40B4-BE49-F238E27FC236}">
                <a16:creationId xmlns:a16="http://schemas.microsoft.com/office/drawing/2014/main" id="{EFEA6D4F-FD54-41CD-3322-C6BFAAA816C0}"/>
              </a:ext>
            </a:extLst>
          </p:cNvPr>
          <p:cNvSpPr>
            <a:spLocks noGrp="1" noRot="1" noMove="1" noResize="1" noEditPoints="1" noAdjustHandles="1" noChangeArrowheads="1" noChangeShapeType="1"/>
          </p:cNvSpPr>
          <p:nvPr/>
        </p:nvSpPr>
        <p:spPr>
          <a:xfrm>
            <a:off x="314632" y="2094271"/>
            <a:ext cx="11621729" cy="35676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Google Shape;300;p6"/>
          <p:cNvSpPr txBox="1">
            <a:spLocks noGrp="1"/>
          </p:cNvSpPr>
          <p:nvPr>
            <p:ph type="body" idx="3"/>
          </p:nvPr>
        </p:nvSpPr>
        <p:spPr>
          <a:xfrm>
            <a:off x="469899" y="1795819"/>
            <a:ext cx="10778204" cy="2551192"/>
          </a:xfrm>
          <a:prstGeom prst="rect">
            <a:avLst/>
          </a:prstGeom>
          <a:noFill/>
          <a:ln>
            <a:noFill/>
          </a:ln>
        </p:spPr>
        <p:txBody>
          <a:bodyPr spcFirstLastPara="1" wrap="square" lIns="0" tIns="0" rIns="0" bIns="0" anchor="t" anchorCtr="0">
            <a:noAutofit/>
          </a:bodyPr>
          <a:lstStyle/>
          <a:p>
            <a:pPr marL="0" indent="0"/>
            <a:r>
              <a:rPr lang="en-GB" sz="1400" dirty="0"/>
              <a:t>Cybit </a:t>
            </a:r>
            <a:r>
              <a:rPr lang="en-GB" sz="1400" b="1" dirty="0"/>
              <a:t>simplifies your IT landscape</a:t>
            </a:r>
            <a:r>
              <a:rPr lang="en-GB" sz="1400" dirty="0"/>
              <a:t> by acting as your single point of contact and service integration partner for all your cybersecurity needs. </a:t>
            </a:r>
          </a:p>
          <a:p>
            <a:pPr marL="0" indent="0"/>
            <a:r>
              <a:rPr lang="en-GB" sz="1400" dirty="0"/>
              <a:t>By orchestrating the deep expertise of our specialist partner, </a:t>
            </a:r>
            <a:r>
              <a:rPr lang="en-GB" sz="1400" dirty="0" err="1"/>
              <a:t>Cyberfort</a:t>
            </a:r>
            <a:r>
              <a:rPr lang="en-GB" sz="1400" dirty="0"/>
              <a:t>, we provide a seamless, end-to-end service experience. We manage the complexity of engaging multiple specialists, ensuring that the solutions you receive are perfectly aligned with your business strategy. </a:t>
            </a:r>
          </a:p>
          <a:p>
            <a:pPr marL="0" indent="0"/>
            <a:r>
              <a:rPr lang="en-GB" sz="1400" dirty="0"/>
              <a:t>With Cybit, you gain a strategic partner committed to helping you </a:t>
            </a:r>
            <a:r>
              <a:rPr lang="en-GB" sz="1400" b="1" dirty="0"/>
              <a:t>power your ambition</a:t>
            </a:r>
            <a:r>
              <a:rPr lang="en-GB" sz="1400" dirty="0"/>
              <a:t> through robust, business-aligned cyber resilience.</a:t>
            </a:r>
          </a:p>
          <a:p>
            <a:pPr marL="0" indent="0"/>
            <a:endParaRPr lang="en-GB" sz="1600" dirty="0"/>
          </a:p>
          <a:p>
            <a:pPr marL="0" indent="0"/>
            <a:endParaRPr lang="en-GB" dirty="0"/>
          </a:p>
          <a:p>
            <a:pPr marL="0" indent="0"/>
            <a:r>
              <a:rPr lang="en-GB" sz="1400" b="1" dirty="0"/>
              <a:t>Next Steps</a:t>
            </a:r>
            <a:endParaRPr lang="en-GB" sz="1400" dirty="0"/>
          </a:p>
          <a:p>
            <a:pPr marL="0" indent="0"/>
            <a:r>
              <a:rPr lang="en-GB" sz="1400" dirty="0"/>
              <a:t>Ready to begin your journey to enhanced cyber resilience? </a:t>
            </a:r>
          </a:p>
          <a:p>
            <a:pPr marL="0" indent="0"/>
            <a:r>
              <a:rPr lang="en-GB" sz="1400" dirty="0"/>
              <a:t>Contact Cybit today to discuss your specific challenges and learn how our integrated cybersecurity services can help your organisation </a:t>
            </a:r>
            <a:r>
              <a:rPr lang="en-GB" sz="1400" b="1" dirty="0"/>
              <a:t>achieve more</a:t>
            </a:r>
            <a:r>
              <a:rPr lang="en-GB" sz="1400" dirty="0"/>
              <a:t>.</a:t>
            </a:r>
          </a:p>
          <a:p>
            <a:pPr marL="0" indent="0"/>
            <a:endParaRPr lang="en-GB" sz="1400" dirty="0"/>
          </a:p>
          <a:p>
            <a:pPr marL="0" indent="0"/>
            <a:r>
              <a:rPr lang="en-GB" sz="1400" dirty="0"/>
              <a:t>Visit</a:t>
            </a:r>
            <a:r>
              <a:rPr lang="en-GB" sz="1400" dirty="0">
                <a:solidFill>
                  <a:schemeClr val="bg1"/>
                </a:solidFill>
              </a:rPr>
              <a:t>: </a:t>
            </a:r>
            <a:r>
              <a:rPr lang="en-GB" sz="1400" dirty="0">
                <a:solidFill>
                  <a:schemeClr val="bg1"/>
                </a:solidFill>
                <a:hlinkClick r:id="rId4">
                  <a:extLst>
                    <a:ext uri="{A12FA001-AC4F-418D-AE19-62706E023703}">
                      <ahyp:hlinkClr xmlns:ahyp="http://schemas.microsoft.com/office/drawing/2018/hyperlinkcolor" val="tx"/>
                    </a:ext>
                  </a:extLst>
                </a:hlinkClick>
              </a:rPr>
              <a:t>www.cybit.com</a:t>
            </a:r>
            <a:r>
              <a:rPr lang="en-GB" sz="1400" dirty="0">
                <a:solidFill>
                  <a:schemeClr val="bg1"/>
                </a:solidFill>
              </a:rPr>
              <a:t>  to book a call with one of our Cybersecurity experts or alternatively email hello@cybit.com</a:t>
            </a:r>
          </a:p>
          <a:p>
            <a:pPr marL="0" indent="0"/>
            <a:endParaRPr lang="en-GB" dirty="0"/>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61CF7D-9705-4D10-BCCC-7B242BB749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693C3D-1BC6-403D-B429-E8694122268A}">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customXml/itemProps3.xml><?xml version="1.0" encoding="utf-8"?>
<ds:datastoreItem xmlns:ds="http://schemas.openxmlformats.org/officeDocument/2006/customXml" ds:itemID="{41D732F7-5430-40CB-9CF7-78265D52AA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572</TotalTime>
  <Words>913</Words>
  <Application>Microsoft Office PowerPoint</Application>
  <PresentationFormat>Widescreen</PresentationFormat>
  <Paragraphs>75</Paragraphs>
  <Slides>4</Slides>
  <Notes>4</Notes>
  <HiddenSlides>0</HiddenSlides>
  <MMClips>0</MMClips>
  <ScaleCrop>false</ScaleCrop>
  <HeadingPairs>
    <vt:vector size="4" baseType="variant">
      <vt:variant>
        <vt:lpstr>Theme</vt:lpstr>
      </vt:variant>
      <vt:variant>
        <vt:i4>2</vt:i4>
      </vt:variant>
      <vt:variant>
        <vt:lpstr>Slide Titles</vt:lpstr>
      </vt:variant>
      <vt:variant>
        <vt:i4>4</vt:i4>
      </vt:variant>
    </vt:vector>
  </HeadingPairs>
  <TitlesOfParts>
    <vt:vector size="6" baseType="lpstr">
      <vt:lpstr>Office Theme</vt:lpstr>
      <vt:lpstr>1_Office Theme</vt:lpstr>
      <vt:lpstr>CYBERSECURITY SERVICES BY CYBIT</vt:lpstr>
      <vt:lpstr>PowerPoint Presentation</vt:lpstr>
      <vt:lpstr>THE CYBERSECURITY JOURNEY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Ewa Johnson</cp:lastModifiedBy>
  <cp:revision>43</cp:revision>
  <dcterms:created xsi:type="dcterms:W3CDTF">2023-09-04T15:24:21Z</dcterms:created>
  <dcterms:modified xsi:type="dcterms:W3CDTF">2025-08-21T10:53:35Z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2025-07-14T08:18:31Z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75dc80a9-2abd-49aa-8c78-d13173aac5eb</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