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4"/>
  </p:sldMasterIdLst>
  <p:notesMasterIdLst>
    <p:notesMasterId r:id="rId9"/>
  </p:notesMasterIdLst>
  <p:sldIdLst>
    <p:sldId id="256" r:id="rId5"/>
    <p:sldId id="257" r:id="rId6"/>
    <p:sldId id="262" r:id="rId7"/>
    <p:sldId id="261" r:id="rId8"/>
  </p:sldIdLst>
  <p:sldSz cx="12192000" cy="6858000"/>
  <p:notesSz cx="6858000" cy="9144000"/>
  <p:embeddedFontLst>
    <p:embeddedFont>
      <p:font typeface="Host Grotesk" panose="020B0604020202020204" charset="0"/>
      <p:regular r:id="rId10"/>
      <p:bold r:id="rId11"/>
      <p:italic r:id="rId12"/>
      <p:boldItalic r:id="rId13"/>
    </p:embeddedFont>
    <p:embeddedFont>
      <p:font typeface="Host Grotesk Light" panose="020B0604020202020204" charset="0"/>
      <p:regular r:id="rId14"/>
      <p:bold r:id="rId15"/>
      <p:italic r:id="rId16"/>
      <p:boldItalic r:id="rId17"/>
    </p:embeddedFont>
    <p:embeddedFont>
      <p:font typeface="Host Grotesk SemiBold" panose="020B0604020202020204" charset="0"/>
      <p:regular r:id="rId18"/>
      <p:bold r:id="rId19"/>
      <p:italic r:id="rId20"/>
      <p:boldItalic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83">
          <p15:clr>
            <a:srgbClr val="A4A3A4"/>
          </p15:clr>
        </p15:guide>
        <p15:guide id="2" pos="4248">
          <p15:clr>
            <a:srgbClr val="A4A3A4"/>
          </p15:clr>
        </p15:guide>
        <p15:guide id="3" orient="horz" pos="1344">
          <p15:clr>
            <a:srgbClr val="A4A3A4"/>
          </p15:clr>
        </p15:guide>
        <p15:guide id="4" orient="horz" pos="2818">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8" roundtripDataSignature="AMtx7mjykYhD3+F34TY4M/cW47Wt1WXgN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6D8E3A-D20A-2444-5729-34D168E9BFE6}" v="12" dt="2025-08-21T11:24:15.1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7" d="100"/>
          <a:sy n="97" d="100"/>
        </p:scale>
        <p:origin x="1074" y="306"/>
      </p:cViewPr>
      <p:guideLst>
        <p:guide orient="horz" pos="2183"/>
        <p:guide pos="4248"/>
        <p:guide orient="horz" pos="1344"/>
        <p:guide orient="horz" pos="281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font4.fntdata"/><Relationship Id="rId18" Type="http://schemas.openxmlformats.org/officeDocument/2006/relationships/font" Target="fonts/font9.fntdata"/><Relationship Id="rId3" Type="http://schemas.openxmlformats.org/officeDocument/2006/relationships/customXml" Target="../customXml/item3.xml"/><Relationship Id="rId21" Type="http://schemas.openxmlformats.org/officeDocument/2006/relationships/font" Target="fonts/font12.fntdata"/><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font" Target="fonts/font3.fntdata"/><Relationship Id="rId17" Type="http://schemas.openxmlformats.org/officeDocument/2006/relationships/font" Target="fonts/font8.fntdata"/><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font" Target="fonts/font7.fntdata"/><Relationship Id="rId20" Type="http://schemas.openxmlformats.org/officeDocument/2006/relationships/font" Target="fonts/font11.fntdata"/><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font" Target="fonts/font2.fntdata"/><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font" Target="fonts/font6.fntdata"/><Relationship Id="rId28" Type="http://customschemas.google.com/relationships/presentationmetadata" Target="metadata"/><Relationship Id="rId10" Type="http://schemas.openxmlformats.org/officeDocument/2006/relationships/font" Target="fonts/font1.fntdata"/><Relationship Id="rId19" Type="http://schemas.openxmlformats.org/officeDocument/2006/relationships/font" Target="fonts/font10.fntdata"/><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openxmlformats.org/officeDocument/2006/relationships/font" Target="fonts/font5.fntdata"/><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o Sizino" userId="S::gio.sizino@cybit.com::5bb4131d-65cd-4b02-b8e7-b9c18182aeed" providerId="AD" clId="Web-{FD6D8E3A-D20A-2444-5729-34D168E9BFE6}"/>
    <pc:docChg chg="modSld">
      <pc:chgData name="Gio Sizino" userId="S::gio.sizino@cybit.com::5bb4131d-65cd-4b02-b8e7-b9c18182aeed" providerId="AD" clId="Web-{FD6D8E3A-D20A-2444-5729-34D168E9BFE6}" dt="2025-08-21T11:24:15.182" v="9" actId="1076"/>
      <pc:docMkLst>
        <pc:docMk/>
      </pc:docMkLst>
      <pc:sldChg chg="modSp">
        <pc:chgData name="Gio Sizino" userId="S::gio.sizino@cybit.com::5bb4131d-65cd-4b02-b8e7-b9c18182aeed" providerId="AD" clId="Web-{FD6D8E3A-D20A-2444-5729-34D168E9BFE6}" dt="2025-08-21T10:55:20.558" v="2" actId="1076"/>
        <pc:sldMkLst>
          <pc:docMk/>
          <pc:sldMk cId="0" sldId="256"/>
        </pc:sldMkLst>
        <pc:spChg chg="mod">
          <ac:chgData name="Gio Sizino" userId="S::gio.sizino@cybit.com::5bb4131d-65cd-4b02-b8e7-b9c18182aeed" providerId="AD" clId="Web-{FD6D8E3A-D20A-2444-5729-34D168E9BFE6}" dt="2025-08-21T10:55:20.558" v="2" actId="1076"/>
          <ac:spMkLst>
            <pc:docMk/>
            <pc:sldMk cId="0" sldId="256"/>
            <ac:spMk id="180" creationId="{00000000-0000-0000-0000-000000000000}"/>
          </ac:spMkLst>
        </pc:spChg>
        <pc:picChg chg="mod">
          <ac:chgData name="Gio Sizino" userId="S::gio.sizino@cybit.com::5bb4131d-65cd-4b02-b8e7-b9c18182aeed" providerId="AD" clId="Web-{FD6D8E3A-D20A-2444-5729-34D168E9BFE6}" dt="2025-08-21T10:55:15.433" v="1"/>
          <ac:picMkLst>
            <pc:docMk/>
            <pc:sldMk cId="0" sldId="256"/>
            <ac:picMk id="179" creationId="{00000000-0000-0000-0000-000000000000}"/>
          </ac:picMkLst>
        </pc:picChg>
      </pc:sldChg>
      <pc:sldChg chg="modSp">
        <pc:chgData name="Gio Sizino" userId="S::gio.sizino@cybit.com::5bb4131d-65cd-4b02-b8e7-b9c18182aeed" providerId="AD" clId="Web-{FD6D8E3A-D20A-2444-5729-34D168E9BFE6}" dt="2025-08-21T10:59:43.707" v="5" actId="1076"/>
        <pc:sldMkLst>
          <pc:docMk/>
          <pc:sldMk cId="0" sldId="257"/>
        </pc:sldMkLst>
        <pc:spChg chg="mod">
          <ac:chgData name="Gio Sizino" userId="S::gio.sizino@cybit.com::5bb4131d-65cd-4b02-b8e7-b9c18182aeed" providerId="AD" clId="Web-{FD6D8E3A-D20A-2444-5729-34D168E9BFE6}" dt="2025-08-21T10:59:43.707" v="5" actId="1076"/>
          <ac:spMkLst>
            <pc:docMk/>
            <pc:sldMk cId="0" sldId="257"/>
            <ac:spMk id="191" creationId="{00000000-0000-0000-0000-000000000000}"/>
          </ac:spMkLst>
        </pc:spChg>
        <pc:picChg chg="mod">
          <ac:chgData name="Gio Sizino" userId="S::gio.sizino@cybit.com::5bb4131d-65cd-4b02-b8e7-b9c18182aeed" providerId="AD" clId="Web-{FD6D8E3A-D20A-2444-5729-34D168E9BFE6}" dt="2025-08-21T10:59:39.347" v="4"/>
          <ac:picMkLst>
            <pc:docMk/>
            <pc:sldMk cId="0" sldId="257"/>
            <ac:picMk id="190" creationId="{00000000-0000-0000-0000-000000000000}"/>
          </ac:picMkLst>
        </pc:picChg>
      </pc:sldChg>
      <pc:sldChg chg="modSp">
        <pc:chgData name="Gio Sizino" userId="S::gio.sizino@cybit.com::5bb4131d-65cd-4b02-b8e7-b9c18182aeed" providerId="AD" clId="Web-{FD6D8E3A-D20A-2444-5729-34D168E9BFE6}" dt="2025-08-21T11:24:15.182" v="9" actId="1076"/>
        <pc:sldMkLst>
          <pc:docMk/>
          <pc:sldMk cId="0" sldId="261"/>
        </pc:sldMkLst>
        <pc:spChg chg="mod">
          <ac:chgData name="Gio Sizino" userId="S::gio.sizino@cybit.com::5bb4131d-65cd-4b02-b8e7-b9c18182aeed" providerId="AD" clId="Web-{FD6D8E3A-D20A-2444-5729-34D168E9BFE6}" dt="2025-08-21T11:24:15.150" v="8" actId="1076"/>
          <ac:spMkLst>
            <pc:docMk/>
            <pc:sldMk cId="0" sldId="261"/>
            <ac:spMk id="298" creationId="{00000000-0000-0000-0000-000000000000}"/>
          </ac:spMkLst>
        </pc:spChg>
        <pc:spChg chg="mod">
          <ac:chgData name="Gio Sizino" userId="S::gio.sizino@cybit.com::5bb4131d-65cd-4b02-b8e7-b9c18182aeed" providerId="AD" clId="Web-{FD6D8E3A-D20A-2444-5729-34D168E9BFE6}" dt="2025-08-21T11:24:15.182" v="9" actId="1076"/>
          <ac:spMkLst>
            <pc:docMk/>
            <pc:sldMk cId="0" sldId="261"/>
            <ac:spMk id="299"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Host Grotesk"/>
                <a:ea typeface="Host Grotesk"/>
                <a:cs typeface="Host Grotesk"/>
                <a:sym typeface="Host Grotesk"/>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Host Grotesk"/>
                <a:ea typeface="Host Grotesk"/>
                <a:cs typeface="Host Grotesk"/>
                <a:sym typeface="Host Grotesk"/>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Host Grotesk"/>
                <a:ea typeface="Host Grotesk"/>
                <a:cs typeface="Host Grotesk"/>
                <a:sym typeface="Host Grotesk"/>
              </a:defRPr>
            </a:lvl1pPr>
            <a:lvl2pPr marL="914400" marR="0" lvl="1" indent="-228600" algn="l" rtl="0">
              <a:spcBef>
                <a:spcPts val="0"/>
              </a:spcBef>
              <a:spcAft>
                <a:spcPts val="0"/>
              </a:spcAft>
              <a:buSzPts val="1400"/>
              <a:buNone/>
              <a:defRPr sz="1200" b="0" i="0" u="none" strike="noStrike" cap="none">
                <a:solidFill>
                  <a:schemeClr val="dk1"/>
                </a:solidFill>
                <a:latin typeface="Host Grotesk"/>
                <a:ea typeface="Host Grotesk"/>
                <a:cs typeface="Host Grotesk"/>
                <a:sym typeface="Host Grotesk"/>
              </a:defRPr>
            </a:lvl2pPr>
            <a:lvl3pPr marL="1371600" marR="0" lvl="2" indent="-228600" algn="l" rtl="0">
              <a:spcBef>
                <a:spcPts val="0"/>
              </a:spcBef>
              <a:spcAft>
                <a:spcPts val="0"/>
              </a:spcAft>
              <a:buSzPts val="1400"/>
              <a:buNone/>
              <a:defRPr sz="1200" b="0" i="0" u="none" strike="noStrike" cap="none">
                <a:solidFill>
                  <a:schemeClr val="dk1"/>
                </a:solidFill>
                <a:latin typeface="Host Grotesk"/>
                <a:ea typeface="Host Grotesk"/>
                <a:cs typeface="Host Grotesk"/>
                <a:sym typeface="Host Grotesk"/>
              </a:defRPr>
            </a:lvl3pPr>
            <a:lvl4pPr marL="1828800" marR="0" lvl="3" indent="-228600" algn="l" rtl="0">
              <a:spcBef>
                <a:spcPts val="0"/>
              </a:spcBef>
              <a:spcAft>
                <a:spcPts val="0"/>
              </a:spcAft>
              <a:buSzPts val="1400"/>
              <a:buNone/>
              <a:defRPr sz="1200" b="0" i="0" u="none" strike="noStrike" cap="none">
                <a:solidFill>
                  <a:schemeClr val="dk1"/>
                </a:solidFill>
                <a:latin typeface="Host Grotesk"/>
                <a:ea typeface="Host Grotesk"/>
                <a:cs typeface="Host Grotesk"/>
                <a:sym typeface="Host Grotesk"/>
              </a:defRPr>
            </a:lvl4pPr>
            <a:lvl5pPr marL="2286000" marR="0" lvl="4" indent="-228600" algn="l" rtl="0">
              <a:spcBef>
                <a:spcPts val="0"/>
              </a:spcBef>
              <a:spcAft>
                <a:spcPts val="0"/>
              </a:spcAft>
              <a:buSzPts val="1400"/>
              <a:buNone/>
              <a:defRPr sz="1200" b="0" i="0" u="none" strike="noStrike" cap="none">
                <a:solidFill>
                  <a:schemeClr val="dk1"/>
                </a:solidFill>
                <a:latin typeface="Host Grotesk"/>
                <a:ea typeface="Host Grotesk"/>
                <a:cs typeface="Host Grotesk"/>
                <a:sym typeface="Host Grotesk"/>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Host Grotesk"/>
                <a:ea typeface="Host Grotesk"/>
                <a:cs typeface="Host Grotesk"/>
                <a:sym typeface="Host Grotesk"/>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Host Grotesk"/>
                <a:ea typeface="Host Grotesk"/>
                <a:cs typeface="Host Grotesk"/>
                <a:sym typeface="Host Grotesk"/>
              </a:rPr>
              <a:t>‹#›</a:t>
            </a:fld>
            <a:endParaRPr sz="1200" b="0" i="0" u="none" strike="noStrike" cap="none">
              <a:solidFill>
                <a:schemeClr val="dk1"/>
              </a:solidFill>
              <a:latin typeface="Host Grotesk"/>
              <a:ea typeface="Host Grotesk"/>
              <a:cs typeface="Host Grotesk"/>
              <a:sym typeface="Host Grotesk"/>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accent1"/>
        </a:solidFill>
        <a:effectLst/>
      </p:bgPr>
    </p:bg>
    <p:spTree>
      <p:nvGrpSpPr>
        <p:cNvPr id="1" name="Shape 12"/>
        <p:cNvGrpSpPr/>
        <p:nvPr/>
      </p:nvGrpSpPr>
      <p:grpSpPr>
        <a:xfrm>
          <a:off x="0" y="0"/>
          <a:ext cx="0" cy="0"/>
          <a:chOff x="0" y="0"/>
          <a:chExt cx="0" cy="0"/>
        </a:xfrm>
      </p:grpSpPr>
      <p:sp>
        <p:nvSpPr>
          <p:cNvPr id="13" name="Google Shape;13;p8"/>
          <p:cNvSpPr>
            <a:spLocks noGrp="1"/>
          </p:cNvSpPr>
          <p:nvPr>
            <p:ph type="pic" idx="2"/>
          </p:nvPr>
        </p:nvSpPr>
        <p:spPr>
          <a:xfrm>
            <a:off x="0" y="0"/>
            <a:ext cx="12192000" cy="6858000"/>
          </a:xfrm>
          <a:prstGeom prst="rect">
            <a:avLst/>
          </a:prstGeom>
          <a:noFill/>
          <a:ln>
            <a:noFill/>
          </a:ln>
        </p:spPr>
      </p:sp>
      <p:sp>
        <p:nvSpPr>
          <p:cNvPr id="14" name="Google Shape;14;p8"/>
          <p:cNvSpPr txBox="1">
            <a:spLocks noGrp="1"/>
          </p:cNvSpPr>
          <p:nvPr>
            <p:ph type="title"/>
          </p:nvPr>
        </p:nvSpPr>
        <p:spPr>
          <a:xfrm>
            <a:off x="936550" y="1232781"/>
            <a:ext cx="3842982" cy="1970023"/>
          </a:xfrm>
          <a:prstGeom prst="rect">
            <a:avLst/>
          </a:prstGeom>
          <a:noFill/>
          <a:ln>
            <a:noFill/>
          </a:ln>
        </p:spPr>
        <p:txBody>
          <a:bodyPr spcFirstLastPara="1" wrap="square" lIns="0" tIns="0" rIns="0" bIns="0" anchor="ctr" anchorCtr="0">
            <a:noAutofit/>
          </a:bodyPr>
          <a:lstStyle>
            <a:lvl1pPr lvl="0" algn="l">
              <a:lnSpc>
                <a:spcPct val="92857"/>
              </a:lnSpc>
              <a:spcBef>
                <a:spcPts val="0"/>
              </a:spcBef>
              <a:spcAft>
                <a:spcPts val="0"/>
              </a:spcAft>
              <a:buClr>
                <a:schemeClr val="lt1"/>
              </a:buClr>
              <a:buSzPts val="2800"/>
              <a:buFont typeface="Host Grotesk Light"/>
              <a:buNone/>
              <a:defRPr sz="2800" b="1" i="0">
                <a:solidFill>
                  <a:schemeClr val="lt1"/>
                </a:solidFill>
                <a:latin typeface="Host Grotesk Light"/>
                <a:ea typeface="Host Grotesk Light"/>
                <a:cs typeface="Host Grotesk Light"/>
                <a:sym typeface="Host Grotesk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5" name="Google Shape;15;p8"/>
          <p:cNvPicPr preferRelativeResize="0"/>
          <p:nvPr/>
        </p:nvPicPr>
        <p:blipFill rotWithShape="1">
          <a:blip r:embed="rId2">
            <a:alphaModFix/>
          </a:blip>
          <a:srcRect/>
          <a:stretch/>
        </p:blipFill>
        <p:spPr>
          <a:xfrm>
            <a:off x="469900" y="6039184"/>
            <a:ext cx="1422400" cy="374057"/>
          </a:xfrm>
          <a:prstGeom prst="rect">
            <a:avLst/>
          </a:prstGeom>
          <a:noFill/>
          <a:ln>
            <a:noFill/>
          </a:ln>
        </p:spPr>
      </p:pic>
      <p:sp>
        <p:nvSpPr>
          <p:cNvPr id="16" name="Google Shape;16;p8"/>
          <p:cNvSpPr txBox="1">
            <a:spLocks noGrp="1"/>
          </p:cNvSpPr>
          <p:nvPr>
            <p:ph type="body" idx="1"/>
          </p:nvPr>
        </p:nvSpPr>
        <p:spPr>
          <a:xfrm>
            <a:off x="469900" y="428717"/>
            <a:ext cx="3842982" cy="239111"/>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0"/>
              </a:spcBef>
              <a:spcAft>
                <a:spcPts val="0"/>
              </a:spcAft>
              <a:buClr>
                <a:schemeClr val="lt1"/>
              </a:buClr>
              <a:buSzPts val="1050"/>
              <a:buNone/>
              <a:defRPr sz="1050" b="0" i="0">
                <a:solidFill>
                  <a:schemeClr val="lt1"/>
                </a:solidFill>
                <a:latin typeface="Host Grotesk"/>
                <a:ea typeface="Host Grotesk"/>
                <a:cs typeface="Host Grotesk"/>
                <a:sym typeface="Host Grotesk"/>
              </a:defRPr>
            </a:lvl1pPr>
            <a:lvl2pPr marL="914400" lvl="1" indent="-228600" algn="l">
              <a:lnSpc>
                <a:spcPct val="90000"/>
              </a:lnSpc>
              <a:spcBef>
                <a:spcPts val="500"/>
              </a:spcBef>
              <a:spcAft>
                <a:spcPts val="0"/>
              </a:spcAft>
              <a:buClr>
                <a:schemeClr val="accent1"/>
              </a:buClr>
              <a:buSzPts val="1200"/>
              <a:buNone/>
              <a:defRPr sz="1200">
                <a:solidFill>
                  <a:schemeClr val="accent1"/>
                </a:solidFill>
              </a:defRPr>
            </a:lvl2pPr>
            <a:lvl3pPr marL="1371600" lvl="2" indent="-228600" algn="l">
              <a:lnSpc>
                <a:spcPct val="90000"/>
              </a:lnSpc>
              <a:spcBef>
                <a:spcPts val="500"/>
              </a:spcBef>
              <a:spcAft>
                <a:spcPts val="0"/>
              </a:spcAft>
              <a:buClr>
                <a:schemeClr val="accent1"/>
              </a:buClr>
              <a:buSzPts val="1100"/>
              <a:buNone/>
              <a:defRPr sz="1100">
                <a:solidFill>
                  <a:schemeClr val="accent1"/>
                </a:solidFill>
              </a:defRPr>
            </a:lvl3pPr>
            <a:lvl4pPr marL="1828800" lvl="3" indent="-228600" algn="l">
              <a:lnSpc>
                <a:spcPct val="90000"/>
              </a:lnSpc>
              <a:spcBef>
                <a:spcPts val="500"/>
              </a:spcBef>
              <a:spcAft>
                <a:spcPts val="0"/>
              </a:spcAft>
              <a:buClr>
                <a:schemeClr val="accent1"/>
              </a:buClr>
              <a:buSzPts val="1050"/>
              <a:buNone/>
              <a:defRPr sz="1050">
                <a:solidFill>
                  <a:schemeClr val="accent1"/>
                </a:solidFill>
              </a:defRPr>
            </a:lvl4pPr>
            <a:lvl5pPr marL="2286000" lvl="4" indent="-228600" algn="l">
              <a:lnSpc>
                <a:spcPct val="90000"/>
              </a:lnSpc>
              <a:spcBef>
                <a:spcPts val="500"/>
              </a:spcBef>
              <a:spcAft>
                <a:spcPts val="0"/>
              </a:spcAft>
              <a:buClr>
                <a:schemeClr val="accent1"/>
              </a:buClr>
              <a:buSzPts val="1050"/>
              <a:buNone/>
              <a:defRPr sz="105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7378">
          <p15:clr>
            <a:srgbClr val="FBAE40"/>
          </p15:clr>
        </p15:guide>
        <p15:guide id="3" orient="horz">
          <p15:clr>
            <a:srgbClr val="FBAE40"/>
          </p15:clr>
        </p15:guide>
        <p15:guide id="4" pos="30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Four subtitle and image">
  <p:cSld name="1_Four subtitle and image">
    <p:spTree>
      <p:nvGrpSpPr>
        <p:cNvPr id="1" name="Shape 17"/>
        <p:cNvGrpSpPr/>
        <p:nvPr/>
      </p:nvGrpSpPr>
      <p:grpSpPr>
        <a:xfrm>
          <a:off x="0" y="0"/>
          <a:ext cx="0" cy="0"/>
          <a:chOff x="0" y="0"/>
          <a:chExt cx="0" cy="0"/>
        </a:xfrm>
      </p:grpSpPr>
      <p:sp>
        <p:nvSpPr>
          <p:cNvPr id="18" name="Google Shape;18;p9"/>
          <p:cNvSpPr txBox="1">
            <a:spLocks noGrp="1"/>
          </p:cNvSpPr>
          <p:nvPr>
            <p:ph type="body" idx="1"/>
          </p:nvPr>
        </p:nvSpPr>
        <p:spPr>
          <a:xfrm>
            <a:off x="469899" y="997540"/>
            <a:ext cx="3695701" cy="222047"/>
          </a:xfrm>
          <a:prstGeom prst="rect">
            <a:avLst/>
          </a:prstGeom>
          <a:noFill/>
          <a:ln>
            <a:noFill/>
          </a:ln>
        </p:spPr>
        <p:txBody>
          <a:bodyPr spcFirstLastPara="1" wrap="square" lIns="0" tIns="0" rIns="0" bIns="0" anchor="t" anchorCtr="0">
            <a:noAutofit/>
          </a:bodyPr>
          <a:lstStyle>
            <a:lvl1pPr marL="457200" lvl="0" indent="-228600" algn="l">
              <a:lnSpc>
                <a:spcPct val="101428"/>
              </a:lnSpc>
              <a:spcBef>
                <a:spcPts val="0"/>
              </a:spcBef>
              <a:spcAft>
                <a:spcPts val="0"/>
              </a:spcAft>
              <a:buClr>
                <a:schemeClr val="accent1"/>
              </a:buClr>
              <a:buSzPts val="1400"/>
              <a:buFont typeface="Arial"/>
              <a:buNone/>
              <a:defRPr sz="1400" b="1" i="0">
                <a:solidFill>
                  <a:schemeClr val="accen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 name="Google Shape;19;p9"/>
          <p:cNvSpPr txBox="1">
            <a:spLocks noGrp="1"/>
          </p:cNvSpPr>
          <p:nvPr>
            <p:ph type="body" idx="2"/>
          </p:nvPr>
        </p:nvSpPr>
        <p:spPr>
          <a:xfrm>
            <a:off x="469900" y="428717"/>
            <a:ext cx="5116174" cy="239111"/>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0"/>
              </a:spcBef>
              <a:spcAft>
                <a:spcPts val="0"/>
              </a:spcAft>
              <a:buClr>
                <a:schemeClr val="dk2"/>
              </a:buClr>
              <a:buSzPts val="1050"/>
              <a:buNone/>
              <a:defRPr sz="1050" b="0" i="0">
                <a:solidFill>
                  <a:schemeClr val="dk2"/>
                </a:solidFill>
                <a:latin typeface="Host Grotesk"/>
                <a:ea typeface="Host Grotesk"/>
                <a:cs typeface="Host Grotesk"/>
                <a:sym typeface="Host Grotesk"/>
              </a:defRPr>
            </a:lvl1pPr>
            <a:lvl2pPr marL="914400" lvl="1" indent="-228600" algn="l">
              <a:lnSpc>
                <a:spcPct val="90000"/>
              </a:lnSpc>
              <a:spcBef>
                <a:spcPts val="500"/>
              </a:spcBef>
              <a:spcAft>
                <a:spcPts val="0"/>
              </a:spcAft>
              <a:buClr>
                <a:schemeClr val="accent1"/>
              </a:buClr>
              <a:buSzPts val="1200"/>
              <a:buNone/>
              <a:defRPr sz="1200">
                <a:solidFill>
                  <a:schemeClr val="accent1"/>
                </a:solidFill>
              </a:defRPr>
            </a:lvl2pPr>
            <a:lvl3pPr marL="1371600" lvl="2" indent="-228600" algn="l">
              <a:lnSpc>
                <a:spcPct val="90000"/>
              </a:lnSpc>
              <a:spcBef>
                <a:spcPts val="500"/>
              </a:spcBef>
              <a:spcAft>
                <a:spcPts val="0"/>
              </a:spcAft>
              <a:buClr>
                <a:schemeClr val="accent1"/>
              </a:buClr>
              <a:buSzPts val="1100"/>
              <a:buNone/>
              <a:defRPr sz="1100">
                <a:solidFill>
                  <a:schemeClr val="accent1"/>
                </a:solidFill>
              </a:defRPr>
            </a:lvl3pPr>
            <a:lvl4pPr marL="1828800" lvl="3" indent="-228600" algn="l">
              <a:lnSpc>
                <a:spcPct val="90000"/>
              </a:lnSpc>
              <a:spcBef>
                <a:spcPts val="500"/>
              </a:spcBef>
              <a:spcAft>
                <a:spcPts val="0"/>
              </a:spcAft>
              <a:buClr>
                <a:schemeClr val="accent1"/>
              </a:buClr>
              <a:buSzPts val="1050"/>
              <a:buNone/>
              <a:defRPr sz="1050">
                <a:solidFill>
                  <a:schemeClr val="accent1"/>
                </a:solidFill>
              </a:defRPr>
            </a:lvl4pPr>
            <a:lvl5pPr marL="2286000" lvl="4" indent="-228600" algn="l">
              <a:lnSpc>
                <a:spcPct val="90000"/>
              </a:lnSpc>
              <a:spcBef>
                <a:spcPts val="500"/>
              </a:spcBef>
              <a:spcAft>
                <a:spcPts val="0"/>
              </a:spcAft>
              <a:buClr>
                <a:schemeClr val="accent1"/>
              </a:buClr>
              <a:buSzPts val="1050"/>
              <a:buNone/>
              <a:defRPr sz="105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9"/>
          <p:cNvSpPr>
            <a:spLocks noGrp="1"/>
          </p:cNvSpPr>
          <p:nvPr>
            <p:ph type="pic" idx="3"/>
          </p:nvPr>
        </p:nvSpPr>
        <p:spPr>
          <a:xfrm>
            <a:off x="6778627" y="0"/>
            <a:ext cx="5413373" cy="6858000"/>
          </a:xfrm>
          <a:prstGeom prst="rect">
            <a:avLst/>
          </a:prstGeom>
          <a:solidFill>
            <a:schemeClr val="accent2"/>
          </a:solidFill>
          <a:ln>
            <a:noFill/>
          </a:ln>
        </p:spPr>
      </p:sp>
      <p:sp>
        <p:nvSpPr>
          <p:cNvPr id="21" name="Google Shape;21;p9"/>
          <p:cNvSpPr txBox="1">
            <a:spLocks noGrp="1"/>
          </p:cNvSpPr>
          <p:nvPr>
            <p:ph type="body" idx="4"/>
          </p:nvPr>
        </p:nvSpPr>
        <p:spPr>
          <a:xfrm>
            <a:off x="479425" y="1435828"/>
            <a:ext cx="5909945" cy="4626305"/>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600"/>
              <a:buNone/>
              <a:defRPr sz="1600"/>
            </a:lvl4pPr>
            <a:lvl5pPr marL="2286000" lvl="4" indent="-228600" algn="l">
              <a:lnSpc>
                <a:spcPct val="90000"/>
              </a:lnSpc>
              <a:spcBef>
                <a:spcPts val="500"/>
              </a:spcBef>
              <a:spcAft>
                <a:spcPts val="0"/>
              </a:spcAft>
              <a:buClr>
                <a:schemeClr val="dk1"/>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9"/>
          <p:cNvSpPr txBox="1">
            <a:spLocks noGrp="1"/>
          </p:cNvSpPr>
          <p:nvPr>
            <p:ph type="body" idx="5"/>
          </p:nvPr>
        </p:nvSpPr>
        <p:spPr>
          <a:xfrm>
            <a:off x="7281737" y="3371970"/>
            <a:ext cx="4310743" cy="222047"/>
          </a:xfrm>
          <a:prstGeom prst="rect">
            <a:avLst/>
          </a:prstGeom>
          <a:noFill/>
          <a:ln>
            <a:noFill/>
          </a:ln>
        </p:spPr>
        <p:txBody>
          <a:bodyPr spcFirstLastPara="1" wrap="square" lIns="0" tIns="0" rIns="0" bIns="0" anchor="t" anchorCtr="0">
            <a:noAutofit/>
          </a:bodyPr>
          <a:lstStyle>
            <a:lvl1pPr marL="457200" lvl="0" indent="-228600" algn="l">
              <a:lnSpc>
                <a:spcPct val="101428"/>
              </a:lnSpc>
              <a:spcBef>
                <a:spcPts val="0"/>
              </a:spcBef>
              <a:spcAft>
                <a:spcPts val="0"/>
              </a:spcAft>
              <a:buClr>
                <a:schemeClr val="lt1"/>
              </a:buClr>
              <a:buSzPts val="1400"/>
              <a:buFont typeface="Arial"/>
              <a:buNone/>
              <a:defRPr sz="1400" b="1" i="0">
                <a:solidFill>
                  <a:schemeClr val="l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9"/>
          <p:cNvSpPr txBox="1">
            <a:spLocks noGrp="1"/>
          </p:cNvSpPr>
          <p:nvPr>
            <p:ph type="body" idx="6"/>
          </p:nvPr>
        </p:nvSpPr>
        <p:spPr>
          <a:xfrm>
            <a:off x="7291263" y="3967048"/>
            <a:ext cx="4421312" cy="2072225"/>
          </a:xfrm>
          <a:prstGeom prst="rect">
            <a:avLst/>
          </a:prstGeom>
          <a:noFill/>
          <a:ln>
            <a:noFill/>
          </a:ln>
        </p:spPr>
        <p:txBody>
          <a:bodyPr spcFirstLastPara="1" wrap="square" lIns="0" tIns="0" rIns="0" bIns="0" anchor="t" anchorCtr="0">
            <a:noAutofit/>
          </a:bodyPr>
          <a:lstStyle>
            <a:lvl1pPr marL="457200" lvl="0" indent="-304800" algn="l">
              <a:lnSpc>
                <a:spcPct val="118333"/>
              </a:lnSpc>
              <a:spcBef>
                <a:spcPts val="0"/>
              </a:spcBef>
              <a:spcAft>
                <a:spcPts val="0"/>
              </a:spcAft>
              <a:buClr>
                <a:schemeClr val="lt1"/>
              </a:buClr>
              <a:buSzPts val="1200"/>
              <a:buFont typeface="Arial"/>
              <a:buChar char="•"/>
              <a:defRPr sz="1200" b="0" i="0">
                <a:solidFill>
                  <a:schemeClr val="l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618">
          <p15:clr>
            <a:srgbClr val="FBAE40"/>
          </p15:clr>
        </p15:guide>
        <p15:guide id="2" pos="2615">
          <p15:clr>
            <a:srgbClr val="FBAE40"/>
          </p15:clr>
        </p15:guide>
        <p15:guide id="3" pos="268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2_Four subtitle and image">
  <p:cSld name="12_Four subtitle and image">
    <p:spTree>
      <p:nvGrpSpPr>
        <p:cNvPr id="1" name="Shape 41"/>
        <p:cNvGrpSpPr/>
        <p:nvPr/>
      </p:nvGrpSpPr>
      <p:grpSpPr>
        <a:xfrm>
          <a:off x="0" y="0"/>
          <a:ext cx="0" cy="0"/>
          <a:chOff x="0" y="0"/>
          <a:chExt cx="0" cy="0"/>
        </a:xfrm>
      </p:grpSpPr>
      <p:sp>
        <p:nvSpPr>
          <p:cNvPr id="42" name="Google Shape;42;p11"/>
          <p:cNvSpPr>
            <a:spLocks noGrp="1"/>
          </p:cNvSpPr>
          <p:nvPr>
            <p:ph type="pic" idx="2"/>
          </p:nvPr>
        </p:nvSpPr>
        <p:spPr>
          <a:xfrm>
            <a:off x="0" y="0"/>
            <a:ext cx="12192000" cy="6858000"/>
          </a:xfrm>
          <a:prstGeom prst="rect">
            <a:avLst/>
          </a:prstGeom>
          <a:solidFill>
            <a:schemeClr val="accent1"/>
          </a:solidFill>
          <a:ln>
            <a:noFill/>
          </a:ln>
        </p:spPr>
      </p:sp>
      <p:sp>
        <p:nvSpPr>
          <p:cNvPr id="43" name="Google Shape;43;p11"/>
          <p:cNvSpPr txBox="1">
            <a:spLocks noGrp="1"/>
          </p:cNvSpPr>
          <p:nvPr>
            <p:ph type="body" idx="1"/>
          </p:nvPr>
        </p:nvSpPr>
        <p:spPr>
          <a:xfrm>
            <a:off x="469900" y="428717"/>
            <a:ext cx="3297426" cy="239111"/>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0"/>
              </a:spcBef>
              <a:spcAft>
                <a:spcPts val="0"/>
              </a:spcAft>
              <a:buClr>
                <a:schemeClr val="lt1"/>
              </a:buClr>
              <a:buSzPts val="1050"/>
              <a:buNone/>
              <a:defRPr sz="1050" b="0" i="0">
                <a:solidFill>
                  <a:schemeClr val="lt1"/>
                </a:solidFill>
                <a:latin typeface="Host Grotesk"/>
                <a:ea typeface="Host Grotesk"/>
                <a:cs typeface="Host Grotesk"/>
                <a:sym typeface="Host Grotesk"/>
              </a:defRPr>
            </a:lvl1pPr>
            <a:lvl2pPr marL="914400" lvl="1" indent="-228600" algn="l">
              <a:lnSpc>
                <a:spcPct val="90000"/>
              </a:lnSpc>
              <a:spcBef>
                <a:spcPts val="500"/>
              </a:spcBef>
              <a:spcAft>
                <a:spcPts val="0"/>
              </a:spcAft>
              <a:buClr>
                <a:schemeClr val="accent1"/>
              </a:buClr>
              <a:buSzPts val="1200"/>
              <a:buNone/>
              <a:defRPr sz="1200">
                <a:solidFill>
                  <a:schemeClr val="accent1"/>
                </a:solidFill>
              </a:defRPr>
            </a:lvl2pPr>
            <a:lvl3pPr marL="1371600" lvl="2" indent="-228600" algn="l">
              <a:lnSpc>
                <a:spcPct val="90000"/>
              </a:lnSpc>
              <a:spcBef>
                <a:spcPts val="500"/>
              </a:spcBef>
              <a:spcAft>
                <a:spcPts val="0"/>
              </a:spcAft>
              <a:buClr>
                <a:schemeClr val="accent1"/>
              </a:buClr>
              <a:buSzPts val="1100"/>
              <a:buNone/>
              <a:defRPr sz="1100">
                <a:solidFill>
                  <a:schemeClr val="accent1"/>
                </a:solidFill>
              </a:defRPr>
            </a:lvl3pPr>
            <a:lvl4pPr marL="1828800" lvl="3" indent="-228600" algn="l">
              <a:lnSpc>
                <a:spcPct val="90000"/>
              </a:lnSpc>
              <a:spcBef>
                <a:spcPts val="500"/>
              </a:spcBef>
              <a:spcAft>
                <a:spcPts val="0"/>
              </a:spcAft>
              <a:buClr>
                <a:schemeClr val="accent1"/>
              </a:buClr>
              <a:buSzPts val="1050"/>
              <a:buNone/>
              <a:defRPr sz="1050">
                <a:solidFill>
                  <a:schemeClr val="accent1"/>
                </a:solidFill>
              </a:defRPr>
            </a:lvl4pPr>
            <a:lvl5pPr marL="2286000" lvl="4" indent="-228600" algn="l">
              <a:lnSpc>
                <a:spcPct val="90000"/>
              </a:lnSpc>
              <a:spcBef>
                <a:spcPts val="500"/>
              </a:spcBef>
              <a:spcAft>
                <a:spcPts val="0"/>
              </a:spcAft>
              <a:buClr>
                <a:schemeClr val="accent1"/>
              </a:buClr>
              <a:buSzPts val="1050"/>
              <a:buNone/>
              <a:defRPr sz="105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1"/>
          <p:cNvSpPr txBox="1">
            <a:spLocks noGrp="1"/>
          </p:cNvSpPr>
          <p:nvPr>
            <p:ph type="body" idx="3"/>
          </p:nvPr>
        </p:nvSpPr>
        <p:spPr>
          <a:xfrm>
            <a:off x="3392652" y="3168928"/>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11"/>
          <p:cNvSpPr txBox="1">
            <a:spLocks noGrp="1"/>
          </p:cNvSpPr>
          <p:nvPr>
            <p:ph type="body" idx="4"/>
          </p:nvPr>
        </p:nvSpPr>
        <p:spPr>
          <a:xfrm>
            <a:off x="3394369" y="2074936"/>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1"/>
          <p:cNvSpPr txBox="1">
            <a:spLocks noGrp="1"/>
          </p:cNvSpPr>
          <p:nvPr>
            <p:ph type="body" idx="5"/>
          </p:nvPr>
        </p:nvSpPr>
        <p:spPr>
          <a:xfrm>
            <a:off x="495281" y="2074936"/>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11"/>
          <p:cNvSpPr txBox="1">
            <a:spLocks noGrp="1"/>
          </p:cNvSpPr>
          <p:nvPr>
            <p:ph type="body" idx="6"/>
          </p:nvPr>
        </p:nvSpPr>
        <p:spPr>
          <a:xfrm>
            <a:off x="492705" y="3170278"/>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11"/>
          <p:cNvSpPr txBox="1">
            <a:spLocks noGrp="1"/>
          </p:cNvSpPr>
          <p:nvPr>
            <p:ph type="body" idx="7"/>
          </p:nvPr>
        </p:nvSpPr>
        <p:spPr>
          <a:xfrm>
            <a:off x="3392652" y="4262920"/>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1"/>
          <p:cNvSpPr txBox="1">
            <a:spLocks noGrp="1"/>
          </p:cNvSpPr>
          <p:nvPr>
            <p:ph type="body" idx="8"/>
          </p:nvPr>
        </p:nvSpPr>
        <p:spPr>
          <a:xfrm>
            <a:off x="492705" y="4265620"/>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11"/>
          <p:cNvSpPr txBox="1">
            <a:spLocks noGrp="1"/>
          </p:cNvSpPr>
          <p:nvPr>
            <p:ph type="body" idx="9"/>
          </p:nvPr>
        </p:nvSpPr>
        <p:spPr>
          <a:xfrm>
            <a:off x="492705" y="5360962"/>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1"/>
          <p:cNvSpPr txBox="1">
            <a:spLocks noGrp="1"/>
          </p:cNvSpPr>
          <p:nvPr>
            <p:ph type="body" idx="13"/>
          </p:nvPr>
        </p:nvSpPr>
        <p:spPr>
          <a:xfrm>
            <a:off x="492704" y="997540"/>
            <a:ext cx="3695701" cy="222047"/>
          </a:xfrm>
          <a:prstGeom prst="rect">
            <a:avLst/>
          </a:prstGeom>
          <a:noFill/>
          <a:ln>
            <a:noFill/>
          </a:ln>
        </p:spPr>
        <p:txBody>
          <a:bodyPr spcFirstLastPara="1" wrap="square" lIns="0" tIns="0" rIns="0" bIns="0" anchor="t" anchorCtr="0">
            <a:noAutofit/>
          </a:bodyPr>
          <a:lstStyle>
            <a:lvl1pPr marL="457200" lvl="0" indent="-228600" algn="l">
              <a:lnSpc>
                <a:spcPct val="101428"/>
              </a:lnSpc>
              <a:spcBef>
                <a:spcPts val="0"/>
              </a:spcBef>
              <a:spcAft>
                <a:spcPts val="0"/>
              </a:spcAft>
              <a:buClr>
                <a:schemeClr val="lt1"/>
              </a:buClr>
              <a:buSzPts val="1400"/>
              <a:buFont typeface="Arial"/>
              <a:buNone/>
              <a:defRPr sz="1400" b="1" i="0">
                <a:solidFill>
                  <a:schemeClr val="l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11"/>
          <p:cNvSpPr txBox="1">
            <a:spLocks noGrp="1"/>
          </p:cNvSpPr>
          <p:nvPr>
            <p:ph type="body" idx="14"/>
          </p:nvPr>
        </p:nvSpPr>
        <p:spPr>
          <a:xfrm>
            <a:off x="3392652" y="5356911"/>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11"/>
          <p:cNvSpPr txBox="1">
            <a:spLocks noGrp="1"/>
          </p:cNvSpPr>
          <p:nvPr>
            <p:ph type="body" idx="15"/>
          </p:nvPr>
        </p:nvSpPr>
        <p:spPr>
          <a:xfrm>
            <a:off x="9192545" y="3168928"/>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11"/>
          <p:cNvSpPr txBox="1">
            <a:spLocks noGrp="1"/>
          </p:cNvSpPr>
          <p:nvPr>
            <p:ph type="body" idx="16"/>
          </p:nvPr>
        </p:nvSpPr>
        <p:spPr>
          <a:xfrm>
            <a:off x="9192545" y="2074936"/>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11"/>
          <p:cNvSpPr txBox="1">
            <a:spLocks noGrp="1"/>
          </p:cNvSpPr>
          <p:nvPr>
            <p:ph type="body" idx="17"/>
          </p:nvPr>
        </p:nvSpPr>
        <p:spPr>
          <a:xfrm>
            <a:off x="6293457" y="2074936"/>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11"/>
          <p:cNvSpPr txBox="1">
            <a:spLocks noGrp="1"/>
          </p:cNvSpPr>
          <p:nvPr>
            <p:ph type="body" idx="18"/>
          </p:nvPr>
        </p:nvSpPr>
        <p:spPr>
          <a:xfrm>
            <a:off x="6292599" y="3170278"/>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11"/>
          <p:cNvSpPr txBox="1">
            <a:spLocks noGrp="1"/>
          </p:cNvSpPr>
          <p:nvPr>
            <p:ph type="body" idx="19"/>
          </p:nvPr>
        </p:nvSpPr>
        <p:spPr>
          <a:xfrm>
            <a:off x="9192545" y="4262920"/>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11"/>
          <p:cNvSpPr txBox="1">
            <a:spLocks noGrp="1"/>
          </p:cNvSpPr>
          <p:nvPr>
            <p:ph type="body" idx="20"/>
          </p:nvPr>
        </p:nvSpPr>
        <p:spPr>
          <a:xfrm>
            <a:off x="6292599" y="4265620"/>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11"/>
          <p:cNvSpPr txBox="1">
            <a:spLocks noGrp="1"/>
          </p:cNvSpPr>
          <p:nvPr>
            <p:ph type="body" idx="21"/>
          </p:nvPr>
        </p:nvSpPr>
        <p:spPr>
          <a:xfrm>
            <a:off x="6292599" y="5360962"/>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11"/>
          <p:cNvSpPr txBox="1">
            <a:spLocks noGrp="1"/>
          </p:cNvSpPr>
          <p:nvPr>
            <p:ph type="body" idx="22"/>
          </p:nvPr>
        </p:nvSpPr>
        <p:spPr>
          <a:xfrm>
            <a:off x="9192545" y="5356911"/>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618">
          <p15:clr>
            <a:srgbClr val="FBAE40"/>
          </p15:clr>
        </p15:guide>
        <p15:guide id="2" pos="3976">
          <p15:clr>
            <a:srgbClr val="FBAE40"/>
          </p15:clr>
        </p15:guide>
        <p15:guide id="3" pos="268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6_Four subtitle and image">
  <p:cSld name="6_Four subtitle and image">
    <p:bg>
      <p:bgPr>
        <a:solidFill>
          <a:schemeClr val="accent1"/>
        </a:solidFill>
        <a:effectLst/>
      </p:bgPr>
    </p:bg>
    <p:spTree>
      <p:nvGrpSpPr>
        <p:cNvPr id="1" name="Shape 74"/>
        <p:cNvGrpSpPr/>
        <p:nvPr/>
      </p:nvGrpSpPr>
      <p:grpSpPr>
        <a:xfrm>
          <a:off x="0" y="0"/>
          <a:ext cx="0" cy="0"/>
          <a:chOff x="0" y="0"/>
          <a:chExt cx="0" cy="0"/>
        </a:xfrm>
      </p:grpSpPr>
      <p:sp>
        <p:nvSpPr>
          <p:cNvPr id="75" name="Google Shape;75;p13"/>
          <p:cNvSpPr txBox="1">
            <a:spLocks noGrp="1"/>
          </p:cNvSpPr>
          <p:nvPr>
            <p:ph type="body" idx="1"/>
          </p:nvPr>
        </p:nvSpPr>
        <p:spPr>
          <a:xfrm>
            <a:off x="469900" y="428717"/>
            <a:ext cx="3297426" cy="239111"/>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0"/>
              </a:spcBef>
              <a:spcAft>
                <a:spcPts val="0"/>
              </a:spcAft>
              <a:buClr>
                <a:schemeClr val="lt1"/>
              </a:buClr>
              <a:buSzPts val="1050"/>
              <a:buNone/>
              <a:defRPr sz="1050" b="0" i="0">
                <a:solidFill>
                  <a:schemeClr val="lt1"/>
                </a:solidFill>
                <a:latin typeface="Host Grotesk"/>
                <a:ea typeface="Host Grotesk"/>
                <a:cs typeface="Host Grotesk"/>
                <a:sym typeface="Host Grotesk"/>
              </a:defRPr>
            </a:lvl1pPr>
            <a:lvl2pPr marL="914400" lvl="1" indent="-228600" algn="l">
              <a:lnSpc>
                <a:spcPct val="90000"/>
              </a:lnSpc>
              <a:spcBef>
                <a:spcPts val="500"/>
              </a:spcBef>
              <a:spcAft>
                <a:spcPts val="0"/>
              </a:spcAft>
              <a:buClr>
                <a:schemeClr val="accent1"/>
              </a:buClr>
              <a:buSzPts val="1200"/>
              <a:buNone/>
              <a:defRPr sz="1200">
                <a:solidFill>
                  <a:schemeClr val="accent1"/>
                </a:solidFill>
              </a:defRPr>
            </a:lvl2pPr>
            <a:lvl3pPr marL="1371600" lvl="2" indent="-228600" algn="l">
              <a:lnSpc>
                <a:spcPct val="90000"/>
              </a:lnSpc>
              <a:spcBef>
                <a:spcPts val="500"/>
              </a:spcBef>
              <a:spcAft>
                <a:spcPts val="0"/>
              </a:spcAft>
              <a:buClr>
                <a:schemeClr val="accent1"/>
              </a:buClr>
              <a:buSzPts val="1100"/>
              <a:buNone/>
              <a:defRPr sz="1100">
                <a:solidFill>
                  <a:schemeClr val="accent1"/>
                </a:solidFill>
              </a:defRPr>
            </a:lvl3pPr>
            <a:lvl4pPr marL="1828800" lvl="3" indent="-228600" algn="l">
              <a:lnSpc>
                <a:spcPct val="90000"/>
              </a:lnSpc>
              <a:spcBef>
                <a:spcPts val="500"/>
              </a:spcBef>
              <a:spcAft>
                <a:spcPts val="0"/>
              </a:spcAft>
              <a:buClr>
                <a:schemeClr val="accent1"/>
              </a:buClr>
              <a:buSzPts val="1050"/>
              <a:buNone/>
              <a:defRPr sz="1050">
                <a:solidFill>
                  <a:schemeClr val="accent1"/>
                </a:solidFill>
              </a:defRPr>
            </a:lvl4pPr>
            <a:lvl5pPr marL="2286000" lvl="4" indent="-228600" algn="l">
              <a:lnSpc>
                <a:spcPct val="90000"/>
              </a:lnSpc>
              <a:spcBef>
                <a:spcPts val="500"/>
              </a:spcBef>
              <a:spcAft>
                <a:spcPts val="0"/>
              </a:spcAft>
              <a:buClr>
                <a:schemeClr val="accent1"/>
              </a:buClr>
              <a:buSzPts val="1050"/>
              <a:buNone/>
              <a:defRPr sz="105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13"/>
          <p:cNvSpPr txBox="1">
            <a:spLocks noGrp="1"/>
          </p:cNvSpPr>
          <p:nvPr>
            <p:ph type="body" idx="2"/>
          </p:nvPr>
        </p:nvSpPr>
        <p:spPr>
          <a:xfrm>
            <a:off x="469899" y="997540"/>
            <a:ext cx="3695701" cy="222047"/>
          </a:xfrm>
          <a:prstGeom prst="rect">
            <a:avLst/>
          </a:prstGeom>
          <a:noFill/>
          <a:ln>
            <a:noFill/>
          </a:ln>
        </p:spPr>
        <p:txBody>
          <a:bodyPr spcFirstLastPara="1" wrap="square" lIns="0" tIns="0" rIns="0" bIns="0" anchor="t" anchorCtr="0">
            <a:noAutofit/>
          </a:bodyPr>
          <a:lstStyle>
            <a:lvl1pPr marL="457200" lvl="0" indent="-228600" algn="l">
              <a:lnSpc>
                <a:spcPct val="101428"/>
              </a:lnSpc>
              <a:spcBef>
                <a:spcPts val="0"/>
              </a:spcBef>
              <a:spcAft>
                <a:spcPts val="0"/>
              </a:spcAft>
              <a:buClr>
                <a:schemeClr val="lt1"/>
              </a:buClr>
              <a:buSzPts val="1400"/>
              <a:buFont typeface="Arial"/>
              <a:buNone/>
              <a:defRPr sz="1400" b="1" i="0">
                <a:solidFill>
                  <a:schemeClr val="l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3"/>
          <p:cNvSpPr txBox="1">
            <a:spLocks noGrp="1"/>
          </p:cNvSpPr>
          <p:nvPr>
            <p:ph type="body" idx="3"/>
          </p:nvPr>
        </p:nvSpPr>
        <p:spPr>
          <a:xfrm>
            <a:off x="4260055" y="987211"/>
            <a:ext cx="6001539" cy="123361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0"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13"/>
          <p:cNvSpPr txBox="1">
            <a:spLocks noGrp="1"/>
          </p:cNvSpPr>
          <p:nvPr>
            <p:ph type="body" idx="4"/>
          </p:nvPr>
        </p:nvSpPr>
        <p:spPr>
          <a:xfrm>
            <a:off x="839890" y="2673262"/>
            <a:ext cx="2788193" cy="83358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050"/>
              <a:buFont typeface="Arial"/>
              <a:buNone/>
              <a:defRPr sz="1050" b="0"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13"/>
          <p:cNvSpPr txBox="1">
            <a:spLocks noGrp="1"/>
          </p:cNvSpPr>
          <p:nvPr>
            <p:ph type="body" idx="5"/>
          </p:nvPr>
        </p:nvSpPr>
        <p:spPr>
          <a:xfrm>
            <a:off x="4630223" y="2673262"/>
            <a:ext cx="2803292" cy="83358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050"/>
              <a:buFont typeface="Arial"/>
              <a:buNone/>
              <a:defRPr sz="1050" b="0"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80" name="Google Shape;80;p13"/>
          <p:cNvPicPr preferRelativeResize="0"/>
          <p:nvPr/>
        </p:nvPicPr>
        <p:blipFill rotWithShape="1">
          <a:blip r:embed="rId2">
            <a:alphaModFix/>
          </a:blip>
          <a:srcRect/>
          <a:stretch/>
        </p:blipFill>
        <p:spPr>
          <a:xfrm>
            <a:off x="479426" y="2227869"/>
            <a:ext cx="98922" cy="1437672"/>
          </a:xfrm>
          <a:prstGeom prst="rect">
            <a:avLst/>
          </a:prstGeom>
          <a:noFill/>
          <a:ln>
            <a:noFill/>
          </a:ln>
        </p:spPr>
      </p:pic>
      <p:cxnSp>
        <p:nvCxnSpPr>
          <p:cNvPr id="81" name="Google Shape;81;p13"/>
          <p:cNvCxnSpPr/>
          <p:nvPr/>
        </p:nvCxnSpPr>
        <p:spPr>
          <a:xfrm>
            <a:off x="4254659" y="2267498"/>
            <a:ext cx="0" cy="1295400"/>
          </a:xfrm>
          <a:prstGeom prst="straightConnector1">
            <a:avLst/>
          </a:prstGeom>
          <a:noFill/>
          <a:ln w="12700" cap="flat" cmpd="sng">
            <a:solidFill>
              <a:schemeClr val="accent3"/>
            </a:solidFill>
            <a:prstDash val="solid"/>
            <a:miter lim="800000"/>
            <a:headEnd type="none" w="sm" len="sm"/>
            <a:tailEnd type="none" w="sm" len="sm"/>
          </a:ln>
        </p:spPr>
      </p:cxnSp>
      <p:cxnSp>
        <p:nvCxnSpPr>
          <p:cNvPr id="82" name="Google Shape;82;p13"/>
          <p:cNvCxnSpPr/>
          <p:nvPr/>
        </p:nvCxnSpPr>
        <p:spPr>
          <a:xfrm>
            <a:off x="7930970" y="2267498"/>
            <a:ext cx="0" cy="1295400"/>
          </a:xfrm>
          <a:prstGeom prst="straightConnector1">
            <a:avLst/>
          </a:prstGeom>
          <a:noFill/>
          <a:ln w="12700" cap="flat" cmpd="sng">
            <a:solidFill>
              <a:schemeClr val="accent3"/>
            </a:solidFill>
            <a:prstDash val="solid"/>
            <a:miter lim="800000"/>
            <a:headEnd type="none" w="sm" len="sm"/>
            <a:tailEnd type="none" w="sm" len="sm"/>
          </a:ln>
        </p:spPr>
      </p:cxnSp>
      <p:cxnSp>
        <p:nvCxnSpPr>
          <p:cNvPr id="83" name="Google Shape;83;p13"/>
          <p:cNvCxnSpPr/>
          <p:nvPr/>
        </p:nvCxnSpPr>
        <p:spPr>
          <a:xfrm>
            <a:off x="4254659" y="4073438"/>
            <a:ext cx="0" cy="1295400"/>
          </a:xfrm>
          <a:prstGeom prst="straightConnector1">
            <a:avLst/>
          </a:prstGeom>
          <a:noFill/>
          <a:ln w="12700" cap="flat" cmpd="sng">
            <a:solidFill>
              <a:schemeClr val="accent3"/>
            </a:solidFill>
            <a:prstDash val="solid"/>
            <a:miter lim="800000"/>
            <a:headEnd type="none" w="sm" len="sm"/>
            <a:tailEnd type="none" w="sm" len="sm"/>
          </a:ln>
        </p:spPr>
      </p:cxnSp>
      <p:cxnSp>
        <p:nvCxnSpPr>
          <p:cNvPr id="84" name="Google Shape;84;p13"/>
          <p:cNvCxnSpPr/>
          <p:nvPr/>
        </p:nvCxnSpPr>
        <p:spPr>
          <a:xfrm>
            <a:off x="7930970" y="4073438"/>
            <a:ext cx="0" cy="1295400"/>
          </a:xfrm>
          <a:prstGeom prst="straightConnector1">
            <a:avLst/>
          </a:prstGeom>
          <a:noFill/>
          <a:ln w="12700" cap="flat" cmpd="sng">
            <a:solidFill>
              <a:schemeClr val="accent3"/>
            </a:solidFill>
            <a:prstDash val="solid"/>
            <a:miter lim="800000"/>
            <a:headEnd type="none" w="sm" len="sm"/>
            <a:tailEnd type="none" w="sm" len="sm"/>
          </a:ln>
        </p:spPr>
      </p:cxnSp>
      <p:pic>
        <p:nvPicPr>
          <p:cNvPr id="85" name="Google Shape;85;p13"/>
          <p:cNvPicPr preferRelativeResize="0"/>
          <p:nvPr/>
        </p:nvPicPr>
        <p:blipFill rotWithShape="1">
          <a:blip r:embed="rId2">
            <a:alphaModFix/>
          </a:blip>
          <a:srcRect/>
          <a:stretch/>
        </p:blipFill>
        <p:spPr>
          <a:xfrm rot="10800000">
            <a:off x="11607281" y="2227869"/>
            <a:ext cx="98922" cy="1437672"/>
          </a:xfrm>
          <a:prstGeom prst="rect">
            <a:avLst/>
          </a:prstGeom>
          <a:noFill/>
          <a:ln>
            <a:noFill/>
          </a:ln>
        </p:spPr>
      </p:pic>
      <p:pic>
        <p:nvPicPr>
          <p:cNvPr id="86" name="Google Shape;86;p13" descr="Tick with solid fill"/>
          <p:cNvPicPr preferRelativeResize="0"/>
          <p:nvPr/>
        </p:nvPicPr>
        <p:blipFill rotWithShape="1">
          <a:blip r:embed="rId3">
            <a:alphaModFix/>
          </a:blip>
          <a:srcRect/>
          <a:stretch/>
        </p:blipFill>
        <p:spPr>
          <a:xfrm>
            <a:off x="4630223" y="2375581"/>
            <a:ext cx="251012" cy="251012"/>
          </a:xfrm>
          <a:prstGeom prst="rect">
            <a:avLst/>
          </a:prstGeom>
          <a:noFill/>
          <a:ln>
            <a:noFill/>
          </a:ln>
        </p:spPr>
      </p:pic>
      <p:pic>
        <p:nvPicPr>
          <p:cNvPr id="87" name="Google Shape;87;p13" descr="Tick with solid fill"/>
          <p:cNvPicPr preferRelativeResize="0"/>
          <p:nvPr/>
        </p:nvPicPr>
        <p:blipFill rotWithShape="1">
          <a:blip r:embed="rId3">
            <a:alphaModFix/>
          </a:blip>
          <a:srcRect/>
          <a:stretch/>
        </p:blipFill>
        <p:spPr>
          <a:xfrm>
            <a:off x="8299140" y="2375581"/>
            <a:ext cx="251012" cy="251012"/>
          </a:xfrm>
          <a:prstGeom prst="rect">
            <a:avLst/>
          </a:prstGeom>
          <a:noFill/>
          <a:ln>
            <a:noFill/>
          </a:ln>
        </p:spPr>
      </p:pic>
      <p:pic>
        <p:nvPicPr>
          <p:cNvPr id="88" name="Google Shape;88;p13" descr="Tick with solid fill"/>
          <p:cNvPicPr preferRelativeResize="0"/>
          <p:nvPr/>
        </p:nvPicPr>
        <p:blipFill rotWithShape="1">
          <a:blip r:embed="rId3">
            <a:alphaModFix/>
          </a:blip>
          <a:srcRect/>
          <a:stretch/>
        </p:blipFill>
        <p:spPr>
          <a:xfrm>
            <a:off x="839890" y="2375581"/>
            <a:ext cx="251012" cy="251012"/>
          </a:xfrm>
          <a:prstGeom prst="rect">
            <a:avLst/>
          </a:prstGeom>
          <a:noFill/>
          <a:ln>
            <a:noFill/>
          </a:ln>
        </p:spPr>
      </p:pic>
      <p:sp>
        <p:nvSpPr>
          <p:cNvPr id="89" name="Google Shape;89;p13"/>
          <p:cNvSpPr txBox="1">
            <a:spLocks noGrp="1"/>
          </p:cNvSpPr>
          <p:nvPr>
            <p:ph type="body" idx="6"/>
          </p:nvPr>
        </p:nvSpPr>
        <p:spPr>
          <a:xfrm>
            <a:off x="8299140" y="2673262"/>
            <a:ext cx="2803292" cy="83358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050"/>
              <a:buFont typeface="Arial"/>
              <a:buNone/>
              <a:defRPr sz="1050" b="0"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13"/>
          <p:cNvSpPr txBox="1">
            <a:spLocks noGrp="1"/>
          </p:cNvSpPr>
          <p:nvPr>
            <p:ph type="body" idx="7"/>
          </p:nvPr>
        </p:nvSpPr>
        <p:spPr>
          <a:xfrm>
            <a:off x="839890" y="4479202"/>
            <a:ext cx="2788193" cy="83358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050"/>
              <a:buFont typeface="Arial"/>
              <a:buNone/>
              <a:defRPr sz="1050" b="0"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13"/>
          <p:cNvSpPr txBox="1">
            <a:spLocks noGrp="1"/>
          </p:cNvSpPr>
          <p:nvPr>
            <p:ph type="body" idx="8"/>
          </p:nvPr>
        </p:nvSpPr>
        <p:spPr>
          <a:xfrm>
            <a:off x="4630223" y="4479202"/>
            <a:ext cx="2803292" cy="83358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050"/>
              <a:buFont typeface="Arial"/>
              <a:buNone/>
              <a:defRPr sz="1050" b="0"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92" name="Google Shape;92;p13"/>
          <p:cNvPicPr preferRelativeResize="0"/>
          <p:nvPr/>
        </p:nvPicPr>
        <p:blipFill rotWithShape="1">
          <a:blip r:embed="rId4">
            <a:alphaModFix/>
          </a:blip>
          <a:srcRect/>
          <a:stretch/>
        </p:blipFill>
        <p:spPr>
          <a:xfrm>
            <a:off x="479426" y="4033809"/>
            <a:ext cx="98922" cy="1437672"/>
          </a:xfrm>
          <a:prstGeom prst="rect">
            <a:avLst/>
          </a:prstGeom>
          <a:noFill/>
          <a:ln>
            <a:noFill/>
          </a:ln>
        </p:spPr>
      </p:pic>
      <p:pic>
        <p:nvPicPr>
          <p:cNvPr id="93" name="Google Shape;93;p13"/>
          <p:cNvPicPr preferRelativeResize="0"/>
          <p:nvPr/>
        </p:nvPicPr>
        <p:blipFill rotWithShape="1">
          <a:blip r:embed="rId2">
            <a:alphaModFix/>
          </a:blip>
          <a:srcRect/>
          <a:stretch/>
        </p:blipFill>
        <p:spPr>
          <a:xfrm rot="10800000">
            <a:off x="11607281" y="4033809"/>
            <a:ext cx="98922" cy="1437672"/>
          </a:xfrm>
          <a:prstGeom prst="rect">
            <a:avLst/>
          </a:prstGeom>
          <a:noFill/>
          <a:ln>
            <a:noFill/>
          </a:ln>
        </p:spPr>
      </p:pic>
      <p:pic>
        <p:nvPicPr>
          <p:cNvPr id="94" name="Google Shape;94;p13" descr="Tick with solid fill"/>
          <p:cNvPicPr preferRelativeResize="0"/>
          <p:nvPr/>
        </p:nvPicPr>
        <p:blipFill rotWithShape="1">
          <a:blip r:embed="rId3">
            <a:alphaModFix/>
          </a:blip>
          <a:srcRect/>
          <a:stretch/>
        </p:blipFill>
        <p:spPr>
          <a:xfrm>
            <a:off x="4630223" y="4181521"/>
            <a:ext cx="251012" cy="251012"/>
          </a:xfrm>
          <a:prstGeom prst="rect">
            <a:avLst/>
          </a:prstGeom>
          <a:noFill/>
          <a:ln>
            <a:noFill/>
          </a:ln>
        </p:spPr>
      </p:pic>
      <p:pic>
        <p:nvPicPr>
          <p:cNvPr id="95" name="Google Shape;95;p13" descr="Tick with solid fill"/>
          <p:cNvPicPr preferRelativeResize="0"/>
          <p:nvPr/>
        </p:nvPicPr>
        <p:blipFill rotWithShape="1">
          <a:blip r:embed="rId3">
            <a:alphaModFix/>
          </a:blip>
          <a:srcRect/>
          <a:stretch/>
        </p:blipFill>
        <p:spPr>
          <a:xfrm>
            <a:off x="8299140" y="4181521"/>
            <a:ext cx="251012" cy="251012"/>
          </a:xfrm>
          <a:prstGeom prst="rect">
            <a:avLst/>
          </a:prstGeom>
          <a:noFill/>
          <a:ln>
            <a:noFill/>
          </a:ln>
        </p:spPr>
      </p:pic>
      <p:pic>
        <p:nvPicPr>
          <p:cNvPr id="96" name="Google Shape;96;p13" descr="Tick with solid fill"/>
          <p:cNvPicPr preferRelativeResize="0"/>
          <p:nvPr/>
        </p:nvPicPr>
        <p:blipFill rotWithShape="1">
          <a:blip r:embed="rId3">
            <a:alphaModFix/>
          </a:blip>
          <a:srcRect/>
          <a:stretch/>
        </p:blipFill>
        <p:spPr>
          <a:xfrm>
            <a:off x="839890" y="4181521"/>
            <a:ext cx="251012" cy="251012"/>
          </a:xfrm>
          <a:prstGeom prst="rect">
            <a:avLst/>
          </a:prstGeom>
          <a:noFill/>
          <a:ln>
            <a:noFill/>
          </a:ln>
        </p:spPr>
      </p:pic>
      <p:sp>
        <p:nvSpPr>
          <p:cNvPr id="97" name="Google Shape;97;p13"/>
          <p:cNvSpPr txBox="1">
            <a:spLocks noGrp="1"/>
          </p:cNvSpPr>
          <p:nvPr>
            <p:ph type="body" idx="9"/>
          </p:nvPr>
        </p:nvSpPr>
        <p:spPr>
          <a:xfrm>
            <a:off x="8299140" y="4479202"/>
            <a:ext cx="2803292" cy="83358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050"/>
              <a:buFont typeface="Arial"/>
              <a:buNone/>
              <a:defRPr sz="1050" b="0"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618">
          <p15:clr>
            <a:srgbClr val="FBAE40"/>
          </p15:clr>
        </p15:guide>
        <p15:guide id="2" pos="2615">
          <p15:clr>
            <a:srgbClr val="FBAE40"/>
          </p15:clr>
        </p15:guide>
        <p15:guide id="3" pos="268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7_Four subtitle and image">
  <p:cSld name="7_Four subtitle and image">
    <p:spTree>
      <p:nvGrpSpPr>
        <p:cNvPr id="1" name="Shape 98"/>
        <p:cNvGrpSpPr/>
        <p:nvPr/>
      </p:nvGrpSpPr>
      <p:grpSpPr>
        <a:xfrm>
          <a:off x="0" y="0"/>
          <a:ext cx="0" cy="0"/>
          <a:chOff x="0" y="0"/>
          <a:chExt cx="0" cy="0"/>
        </a:xfrm>
      </p:grpSpPr>
      <p:sp>
        <p:nvSpPr>
          <p:cNvPr id="99" name="Google Shape;99;p14"/>
          <p:cNvSpPr txBox="1">
            <a:spLocks noGrp="1"/>
          </p:cNvSpPr>
          <p:nvPr>
            <p:ph type="body" idx="1"/>
          </p:nvPr>
        </p:nvSpPr>
        <p:spPr>
          <a:xfrm>
            <a:off x="469900" y="428717"/>
            <a:ext cx="3297426" cy="239111"/>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0"/>
              </a:spcBef>
              <a:spcAft>
                <a:spcPts val="0"/>
              </a:spcAft>
              <a:buClr>
                <a:schemeClr val="dk2"/>
              </a:buClr>
              <a:buSzPts val="1050"/>
              <a:buNone/>
              <a:defRPr sz="1050" b="0" i="0">
                <a:solidFill>
                  <a:schemeClr val="dk2"/>
                </a:solidFill>
                <a:latin typeface="Host Grotesk"/>
                <a:ea typeface="Host Grotesk"/>
                <a:cs typeface="Host Grotesk"/>
                <a:sym typeface="Host Grotesk"/>
              </a:defRPr>
            </a:lvl1pPr>
            <a:lvl2pPr marL="914400" lvl="1" indent="-228600" algn="l">
              <a:lnSpc>
                <a:spcPct val="90000"/>
              </a:lnSpc>
              <a:spcBef>
                <a:spcPts val="500"/>
              </a:spcBef>
              <a:spcAft>
                <a:spcPts val="0"/>
              </a:spcAft>
              <a:buClr>
                <a:schemeClr val="accent1"/>
              </a:buClr>
              <a:buSzPts val="1200"/>
              <a:buNone/>
              <a:defRPr sz="1200">
                <a:solidFill>
                  <a:schemeClr val="accent1"/>
                </a:solidFill>
              </a:defRPr>
            </a:lvl2pPr>
            <a:lvl3pPr marL="1371600" lvl="2" indent="-228600" algn="l">
              <a:lnSpc>
                <a:spcPct val="90000"/>
              </a:lnSpc>
              <a:spcBef>
                <a:spcPts val="500"/>
              </a:spcBef>
              <a:spcAft>
                <a:spcPts val="0"/>
              </a:spcAft>
              <a:buClr>
                <a:schemeClr val="accent1"/>
              </a:buClr>
              <a:buSzPts val="1100"/>
              <a:buNone/>
              <a:defRPr sz="1100">
                <a:solidFill>
                  <a:schemeClr val="accent1"/>
                </a:solidFill>
              </a:defRPr>
            </a:lvl3pPr>
            <a:lvl4pPr marL="1828800" lvl="3" indent="-228600" algn="l">
              <a:lnSpc>
                <a:spcPct val="90000"/>
              </a:lnSpc>
              <a:spcBef>
                <a:spcPts val="500"/>
              </a:spcBef>
              <a:spcAft>
                <a:spcPts val="0"/>
              </a:spcAft>
              <a:buClr>
                <a:schemeClr val="accent1"/>
              </a:buClr>
              <a:buSzPts val="1050"/>
              <a:buNone/>
              <a:defRPr sz="1050">
                <a:solidFill>
                  <a:schemeClr val="accent1"/>
                </a:solidFill>
              </a:defRPr>
            </a:lvl4pPr>
            <a:lvl5pPr marL="2286000" lvl="4" indent="-228600" algn="l">
              <a:lnSpc>
                <a:spcPct val="90000"/>
              </a:lnSpc>
              <a:spcBef>
                <a:spcPts val="500"/>
              </a:spcBef>
              <a:spcAft>
                <a:spcPts val="0"/>
              </a:spcAft>
              <a:buClr>
                <a:schemeClr val="accent1"/>
              </a:buClr>
              <a:buSzPts val="1050"/>
              <a:buNone/>
              <a:defRPr sz="105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14"/>
          <p:cNvSpPr txBox="1">
            <a:spLocks noGrp="1"/>
          </p:cNvSpPr>
          <p:nvPr>
            <p:ph type="body" idx="2"/>
          </p:nvPr>
        </p:nvSpPr>
        <p:spPr>
          <a:xfrm>
            <a:off x="469899" y="997540"/>
            <a:ext cx="3695701" cy="222047"/>
          </a:xfrm>
          <a:prstGeom prst="rect">
            <a:avLst/>
          </a:prstGeom>
          <a:noFill/>
          <a:ln>
            <a:noFill/>
          </a:ln>
        </p:spPr>
        <p:txBody>
          <a:bodyPr spcFirstLastPara="1" wrap="square" lIns="0" tIns="0" rIns="0" bIns="0" anchor="t" anchorCtr="0">
            <a:noAutofit/>
          </a:bodyPr>
          <a:lstStyle>
            <a:lvl1pPr marL="457200" lvl="0" indent="-228600" algn="l">
              <a:lnSpc>
                <a:spcPct val="101428"/>
              </a:lnSpc>
              <a:spcBef>
                <a:spcPts val="0"/>
              </a:spcBef>
              <a:spcAft>
                <a:spcPts val="0"/>
              </a:spcAft>
              <a:buClr>
                <a:schemeClr val="accent1"/>
              </a:buClr>
              <a:buSzPts val="1400"/>
              <a:buFont typeface="Arial"/>
              <a:buNone/>
              <a:defRPr sz="1400" b="1" i="0">
                <a:solidFill>
                  <a:schemeClr val="accen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14"/>
          <p:cNvSpPr txBox="1">
            <a:spLocks noGrp="1"/>
          </p:cNvSpPr>
          <p:nvPr>
            <p:ph type="body" idx="3"/>
          </p:nvPr>
        </p:nvSpPr>
        <p:spPr>
          <a:xfrm>
            <a:off x="1022039" y="1454064"/>
            <a:ext cx="4720429" cy="51751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14"/>
          <p:cNvSpPr txBox="1">
            <a:spLocks noGrp="1"/>
          </p:cNvSpPr>
          <p:nvPr>
            <p:ph type="body" idx="4"/>
          </p:nvPr>
        </p:nvSpPr>
        <p:spPr>
          <a:xfrm>
            <a:off x="1022039" y="2197014"/>
            <a:ext cx="4720429" cy="51751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14"/>
          <p:cNvSpPr txBox="1">
            <a:spLocks noGrp="1"/>
          </p:cNvSpPr>
          <p:nvPr>
            <p:ph type="body" idx="5"/>
          </p:nvPr>
        </p:nvSpPr>
        <p:spPr>
          <a:xfrm>
            <a:off x="1022039" y="2939964"/>
            <a:ext cx="4720429" cy="51751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14"/>
          <p:cNvSpPr txBox="1">
            <a:spLocks noGrp="1"/>
          </p:cNvSpPr>
          <p:nvPr>
            <p:ph type="body" idx="6"/>
          </p:nvPr>
        </p:nvSpPr>
        <p:spPr>
          <a:xfrm>
            <a:off x="1022039" y="3682914"/>
            <a:ext cx="4720429" cy="51751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14"/>
          <p:cNvSpPr txBox="1">
            <a:spLocks noGrp="1"/>
          </p:cNvSpPr>
          <p:nvPr>
            <p:ph type="body" idx="7"/>
          </p:nvPr>
        </p:nvSpPr>
        <p:spPr>
          <a:xfrm>
            <a:off x="1022039" y="4425864"/>
            <a:ext cx="4720429" cy="51751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14"/>
          <p:cNvSpPr txBox="1">
            <a:spLocks noGrp="1"/>
          </p:cNvSpPr>
          <p:nvPr>
            <p:ph type="body" idx="8"/>
          </p:nvPr>
        </p:nvSpPr>
        <p:spPr>
          <a:xfrm>
            <a:off x="1022039" y="5911764"/>
            <a:ext cx="4720429" cy="51751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14"/>
          <p:cNvSpPr txBox="1">
            <a:spLocks noGrp="1"/>
          </p:cNvSpPr>
          <p:nvPr>
            <p:ph type="body" idx="9"/>
          </p:nvPr>
        </p:nvSpPr>
        <p:spPr>
          <a:xfrm>
            <a:off x="1022039" y="5168814"/>
            <a:ext cx="4720429" cy="51751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14"/>
          <p:cNvSpPr>
            <a:spLocks noGrp="1"/>
          </p:cNvSpPr>
          <p:nvPr>
            <p:ph type="pic" idx="13"/>
          </p:nvPr>
        </p:nvSpPr>
        <p:spPr>
          <a:xfrm>
            <a:off x="6449534" y="0"/>
            <a:ext cx="5742466" cy="6858000"/>
          </a:xfrm>
          <a:prstGeom prst="rect">
            <a:avLst/>
          </a:prstGeom>
          <a:solidFill>
            <a:schemeClr val="accent2"/>
          </a:solidFill>
          <a:ln>
            <a:noFill/>
          </a:ln>
        </p:spPr>
      </p:sp>
      <p:sp>
        <p:nvSpPr>
          <p:cNvPr id="109" name="Google Shape;109;p14"/>
          <p:cNvSpPr txBox="1">
            <a:spLocks noGrp="1"/>
          </p:cNvSpPr>
          <p:nvPr>
            <p:ph type="body" idx="14"/>
          </p:nvPr>
        </p:nvSpPr>
        <p:spPr>
          <a:xfrm>
            <a:off x="6871886" y="3371970"/>
            <a:ext cx="4164210" cy="222047"/>
          </a:xfrm>
          <a:prstGeom prst="rect">
            <a:avLst/>
          </a:prstGeom>
          <a:noFill/>
          <a:ln>
            <a:noFill/>
          </a:ln>
        </p:spPr>
        <p:txBody>
          <a:bodyPr spcFirstLastPara="1" wrap="square" lIns="0" tIns="0" rIns="0" bIns="0" anchor="t" anchorCtr="0">
            <a:noAutofit/>
          </a:bodyPr>
          <a:lstStyle>
            <a:lvl1pPr marL="457200" lvl="0" indent="-228600" algn="l">
              <a:lnSpc>
                <a:spcPct val="101428"/>
              </a:lnSpc>
              <a:spcBef>
                <a:spcPts val="0"/>
              </a:spcBef>
              <a:spcAft>
                <a:spcPts val="0"/>
              </a:spcAft>
              <a:buClr>
                <a:schemeClr val="lt1"/>
              </a:buClr>
              <a:buSzPts val="1400"/>
              <a:buFont typeface="Arial"/>
              <a:buNone/>
              <a:defRPr sz="1400" b="1" i="0">
                <a:solidFill>
                  <a:schemeClr val="l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 name="Google Shape;110;p14"/>
          <p:cNvSpPr txBox="1">
            <a:spLocks noGrp="1"/>
          </p:cNvSpPr>
          <p:nvPr>
            <p:ph type="body" idx="15"/>
          </p:nvPr>
        </p:nvSpPr>
        <p:spPr>
          <a:xfrm>
            <a:off x="6881411" y="3967048"/>
            <a:ext cx="4831164" cy="2072225"/>
          </a:xfrm>
          <a:prstGeom prst="rect">
            <a:avLst/>
          </a:prstGeom>
          <a:noFill/>
          <a:ln>
            <a:noFill/>
          </a:ln>
        </p:spPr>
        <p:txBody>
          <a:bodyPr spcFirstLastPara="1" wrap="square" lIns="0" tIns="0" rIns="0" bIns="0" anchor="t" anchorCtr="0">
            <a:noAutofit/>
          </a:bodyPr>
          <a:lstStyle>
            <a:lvl1pPr marL="457200" lvl="0" indent="-304800" algn="l">
              <a:lnSpc>
                <a:spcPct val="118333"/>
              </a:lnSpc>
              <a:spcBef>
                <a:spcPts val="0"/>
              </a:spcBef>
              <a:spcAft>
                <a:spcPts val="0"/>
              </a:spcAft>
              <a:buClr>
                <a:schemeClr val="lt1"/>
              </a:buClr>
              <a:buSzPts val="1200"/>
              <a:buFont typeface="Arial"/>
              <a:buChar char="•"/>
              <a:defRPr sz="1200" b="0" i="0">
                <a:solidFill>
                  <a:schemeClr val="l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618">
          <p15:clr>
            <a:srgbClr val="FBAE40"/>
          </p15:clr>
        </p15:guide>
        <p15:guide id="2" pos="2615">
          <p15:clr>
            <a:srgbClr val="FBAE40"/>
          </p15:clr>
        </p15:guide>
        <p15:guide id="3" pos="268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9_Four subtitle and image">
  <p:cSld name="9_Four subtitle and image">
    <p:spTree>
      <p:nvGrpSpPr>
        <p:cNvPr id="1" name="Shape 111"/>
        <p:cNvGrpSpPr/>
        <p:nvPr/>
      </p:nvGrpSpPr>
      <p:grpSpPr>
        <a:xfrm>
          <a:off x="0" y="0"/>
          <a:ext cx="0" cy="0"/>
          <a:chOff x="0" y="0"/>
          <a:chExt cx="0" cy="0"/>
        </a:xfrm>
      </p:grpSpPr>
      <p:sp>
        <p:nvSpPr>
          <p:cNvPr id="112" name="Google Shape;112;p15"/>
          <p:cNvSpPr txBox="1">
            <a:spLocks noGrp="1"/>
          </p:cNvSpPr>
          <p:nvPr>
            <p:ph type="body" idx="1"/>
          </p:nvPr>
        </p:nvSpPr>
        <p:spPr>
          <a:xfrm>
            <a:off x="469900" y="428717"/>
            <a:ext cx="3297426" cy="239111"/>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0"/>
              </a:spcBef>
              <a:spcAft>
                <a:spcPts val="0"/>
              </a:spcAft>
              <a:buClr>
                <a:schemeClr val="dk2"/>
              </a:buClr>
              <a:buSzPts val="1050"/>
              <a:buNone/>
              <a:defRPr sz="1050" b="0" i="0">
                <a:solidFill>
                  <a:schemeClr val="dk2"/>
                </a:solidFill>
                <a:latin typeface="Host Grotesk"/>
                <a:ea typeface="Host Grotesk"/>
                <a:cs typeface="Host Grotesk"/>
                <a:sym typeface="Host Grotesk"/>
              </a:defRPr>
            </a:lvl1pPr>
            <a:lvl2pPr marL="914400" lvl="1" indent="-228600" algn="l">
              <a:lnSpc>
                <a:spcPct val="90000"/>
              </a:lnSpc>
              <a:spcBef>
                <a:spcPts val="500"/>
              </a:spcBef>
              <a:spcAft>
                <a:spcPts val="0"/>
              </a:spcAft>
              <a:buClr>
                <a:schemeClr val="accent1"/>
              </a:buClr>
              <a:buSzPts val="1200"/>
              <a:buNone/>
              <a:defRPr sz="1200">
                <a:solidFill>
                  <a:schemeClr val="accent1"/>
                </a:solidFill>
              </a:defRPr>
            </a:lvl2pPr>
            <a:lvl3pPr marL="1371600" lvl="2" indent="-228600" algn="l">
              <a:lnSpc>
                <a:spcPct val="90000"/>
              </a:lnSpc>
              <a:spcBef>
                <a:spcPts val="500"/>
              </a:spcBef>
              <a:spcAft>
                <a:spcPts val="0"/>
              </a:spcAft>
              <a:buClr>
                <a:schemeClr val="accent1"/>
              </a:buClr>
              <a:buSzPts val="1100"/>
              <a:buNone/>
              <a:defRPr sz="1100">
                <a:solidFill>
                  <a:schemeClr val="accent1"/>
                </a:solidFill>
              </a:defRPr>
            </a:lvl3pPr>
            <a:lvl4pPr marL="1828800" lvl="3" indent="-228600" algn="l">
              <a:lnSpc>
                <a:spcPct val="90000"/>
              </a:lnSpc>
              <a:spcBef>
                <a:spcPts val="500"/>
              </a:spcBef>
              <a:spcAft>
                <a:spcPts val="0"/>
              </a:spcAft>
              <a:buClr>
                <a:schemeClr val="accent1"/>
              </a:buClr>
              <a:buSzPts val="1050"/>
              <a:buNone/>
              <a:defRPr sz="1050">
                <a:solidFill>
                  <a:schemeClr val="accent1"/>
                </a:solidFill>
              </a:defRPr>
            </a:lvl4pPr>
            <a:lvl5pPr marL="2286000" lvl="4" indent="-228600" algn="l">
              <a:lnSpc>
                <a:spcPct val="90000"/>
              </a:lnSpc>
              <a:spcBef>
                <a:spcPts val="500"/>
              </a:spcBef>
              <a:spcAft>
                <a:spcPts val="0"/>
              </a:spcAft>
              <a:buClr>
                <a:schemeClr val="accent1"/>
              </a:buClr>
              <a:buSzPts val="1050"/>
              <a:buNone/>
              <a:defRPr sz="105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15"/>
          <p:cNvSpPr txBox="1">
            <a:spLocks noGrp="1"/>
          </p:cNvSpPr>
          <p:nvPr>
            <p:ph type="body" idx="2"/>
          </p:nvPr>
        </p:nvSpPr>
        <p:spPr>
          <a:xfrm>
            <a:off x="469899" y="997540"/>
            <a:ext cx="3695701" cy="222047"/>
          </a:xfrm>
          <a:prstGeom prst="rect">
            <a:avLst/>
          </a:prstGeom>
          <a:noFill/>
          <a:ln>
            <a:noFill/>
          </a:ln>
        </p:spPr>
        <p:txBody>
          <a:bodyPr spcFirstLastPara="1" wrap="square" lIns="0" tIns="0" rIns="0" bIns="0" anchor="t" anchorCtr="0">
            <a:noAutofit/>
          </a:bodyPr>
          <a:lstStyle>
            <a:lvl1pPr marL="457200" lvl="0" indent="-228600" algn="l">
              <a:lnSpc>
                <a:spcPct val="101428"/>
              </a:lnSpc>
              <a:spcBef>
                <a:spcPts val="0"/>
              </a:spcBef>
              <a:spcAft>
                <a:spcPts val="0"/>
              </a:spcAft>
              <a:buClr>
                <a:schemeClr val="accent1"/>
              </a:buClr>
              <a:buSzPts val="1400"/>
              <a:buFont typeface="Arial"/>
              <a:buNone/>
              <a:defRPr sz="1400" b="1" i="0">
                <a:solidFill>
                  <a:schemeClr val="accen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 name="Google Shape;114;p15"/>
          <p:cNvSpPr txBox="1">
            <a:spLocks noGrp="1"/>
          </p:cNvSpPr>
          <p:nvPr>
            <p:ph type="body" idx="3"/>
          </p:nvPr>
        </p:nvSpPr>
        <p:spPr>
          <a:xfrm>
            <a:off x="479426" y="1454064"/>
            <a:ext cx="3671888" cy="292899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200"/>
              <a:buFont typeface="Arial"/>
              <a:buNone/>
              <a:defRPr sz="1200" b="0" i="0">
                <a:solidFill>
                  <a:schemeClr val="dk2"/>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15"/>
          <p:cNvSpPr txBox="1">
            <a:spLocks noGrp="1"/>
          </p:cNvSpPr>
          <p:nvPr>
            <p:ph type="body" idx="4"/>
          </p:nvPr>
        </p:nvSpPr>
        <p:spPr>
          <a:xfrm>
            <a:off x="8767673" y="2768232"/>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15"/>
          <p:cNvSpPr/>
          <p:nvPr/>
        </p:nvSpPr>
        <p:spPr>
          <a:xfrm>
            <a:off x="4259264" y="0"/>
            <a:ext cx="7932736" cy="6858301"/>
          </a:xfrm>
          <a:prstGeom prst="rect">
            <a:avLst/>
          </a:prstGeom>
          <a:solidFill>
            <a:schemeClr val="accent4">
              <a:alpha val="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17" name="Google Shape;117;p15"/>
          <p:cNvSpPr txBox="1">
            <a:spLocks noGrp="1"/>
          </p:cNvSpPr>
          <p:nvPr>
            <p:ph type="body" idx="5"/>
          </p:nvPr>
        </p:nvSpPr>
        <p:spPr>
          <a:xfrm>
            <a:off x="8767673" y="1506592"/>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 name="Google Shape;118;p15"/>
          <p:cNvSpPr txBox="1">
            <a:spLocks noGrp="1"/>
          </p:cNvSpPr>
          <p:nvPr>
            <p:ph type="body" idx="6"/>
          </p:nvPr>
        </p:nvSpPr>
        <p:spPr>
          <a:xfrm>
            <a:off x="5171346" y="1506592"/>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15"/>
          <p:cNvSpPr txBox="1">
            <a:spLocks noGrp="1"/>
          </p:cNvSpPr>
          <p:nvPr>
            <p:ph type="body" idx="7"/>
          </p:nvPr>
        </p:nvSpPr>
        <p:spPr>
          <a:xfrm>
            <a:off x="5168770" y="2768232"/>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 name="Google Shape;120;p15"/>
          <p:cNvSpPr txBox="1">
            <a:spLocks noGrp="1"/>
          </p:cNvSpPr>
          <p:nvPr>
            <p:ph type="body" idx="8"/>
          </p:nvPr>
        </p:nvSpPr>
        <p:spPr>
          <a:xfrm>
            <a:off x="8767673" y="4122470"/>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15"/>
          <p:cNvSpPr txBox="1">
            <a:spLocks noGrp="1"/>
          </p:cNvSpPr>
          <p:nvPr>
            <p:ph type="body" idx="9"/>
          </p:nvPr>
        </p:nvSpPr>
        <p:spPr>
          <a:xfrm>
            <a:off x="5168770" y="4122470"/>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 name="Google Shape;122;p15"/>
          <p:cNvSpPr txBox="1">
            <a:spLocks noGrp="1"/>
          </p:cNvSpPr>
          <p:nvPr>
            <p:ph type="body" idx="13"/>
          </p:nvPr>
        </p:nvSpPr>
        <p:spPr>
          <a:xfrm>
            <a:off x="5168770" y="5360961"/>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618">
          <p15:clr>
            <a:srgbClr val="FBAE40"/>
          </p15:clr>
        </p15:guide>
        <p15:guide id="2" pos="2615">
          <p15:clr>
            <a:srgbClr val="FBAE40"/>
          </p15:clr>
        </p15:guide>
        <p15:guide id="3" pos="268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0_Four subtitle and image">
  <p:cSld name="10_Four subtitle and image">
    <p:bg>
      <p:bgPr>
        <a:solidFill>
          <a:schemeClr val="accent3"/>
        </a:solidFill>
        <a:effectLst/>
      </p:bgPr>
    </p:bg>
    <p:spTree>
      <p:nvGrpSpPr>
        <p:cNvPr id="1" name="Shape 123"/>
        <p:cNvGrpSpPr/>
        <p:nvPr/>
      </p:nvGrpSpPr>
      <p:grpSpPr>
        <a:xfrm>
          <a:off x="0" y="0"/>
          <a:ext cx="0" cy="0"/>
          <a:chOff x="0" y="0"/>
          <a:chExt cx="0" cy="0"/>
        </a:xfrm>
      </p:grpSpPr>
      <p:sp>
        <p:nvSpPr>
          <p:cNvPr id="124" name="Google Shape;124;p16"/>
          <p:cNvSpPr txBox="1">
            <a:spLocks noGrp="1"/>
          </p:cNvSpPr>
          <p:nvPr>
            <p:ph type="body" idx="1"/>
          </p:nvPr>
        </p:nvSpPr>
        <p:spPr>
          <a:xfrm>
            <a:off x="469900" y="428717"/>
            <a:ext cx="3297426" cy="239111"/>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0"/>
              </a:spcBef>
              <a:spcAft>
                <a:spcPts val="0"/>
              </a:spcAft>
              <a:buClr>
                <a:schemeClr val="lt1"/>
              </a:buClr>
              <a:buSzPts val="1050"/>
              <a:buNone/>
              <a:defRPr sz="1050" b="0" i="0">
                <a:solidFill>
                  <a:schemeClr val="lt1"/>
                </a:solidFill>
                <a:latin typeface="Host Grotesk"/>
                <a:ea typeface="Host Grotesk"/>
                <a:cs typeface="Host Grotesk"/>
                <a:sym typeface="Host Grotesk"/>
              </a:defRPr>
            </a:lvl1pPr>
            <a:lvl2pPr marL="914400" lvl="1" indent="-228600" algn="l">
              <a:lnSpc>
                <a:spcPct val="90000"/>
              </a:lnSpc>
              <a:spcBef>
                <a:spcPts val="500"/>
              </a:spcBef>
              <a:spcAft>
                <a:spcPts val="0"/>
              </a:spcAft>
              <a:buClr>
                <a:schemeClr val="accent1"/>
              </a:buClr>
              <a:buSzPts val="1200"/>
              <a:buNone/>
              <a:defRPr sz="1200">
                <a:solidFill>
                  <a:schemeClr val="accent1"/>
                </a:solidFill>
              </a:defRPr>
            </a:lvl2pPr>
            <a:lvl3pPr marL="1371600" lvl="2" indent="-228600" algn="l">
              <a:lnSpc>
                <a:spcPct val="90000"/>
              </a:lnSpc>
              <a:spcBef>
                <a:spcPts val="500"/>
              </a:spcBef>
              <a:spcAft>
                <a:spcPts val="0"/>
              </a:spcAft>
              <a:buClr>
                <a:schemeClr val="accent1"/>
              </a:buClr>
              <a:buSzPts val="1100"/>
              <a:buNone/>
              <a:defRPr sz="1100">
                <a:solidFill>
                  <a:schemeClr val="accent1"/>
                </a:solidFill>
              </a:defRPr>
            </a:lvl3pPr>
            <a:lvl4pPr marL="1828800" lvl="3" indent="-228600" algn="l">
              <a:lnSpc>
                <a:spcPct val="90000"/>
              </a:lnSpc>
              <a:spcBef>
                <a:spcPts val="500"/>
              </a:spcBef>
              <a:spcAft>
                <a:spcPts val="0"/>
              </a:spcAft>
              <a:buClr>
                <a:schemeClr val="accent1"/>
              </a:buClr>
              <a:buSzPts val="1050"/>
              <a:buNone/>
              <a:defRPr sz="1050">
                <a:solidFill>
                  <a:schemeClr val="accent1"/>
                </a:solidFill>
              </a:defRPr>
            </a:lvl4pPr>
            <a:lvl5pPr marL="2286000" lvl="4" indent="-228600" algn="l">
              <a:lnSpc>
                <a:spcPct val="90000"/>
              </a:lnSpc>
              <a:spcBef>
                <a:spcPts val="500"/>
              </a:spcBef>
              <a:spcAft>
                <a:spcPts val="0"/>
              </a:spcAft>
              <a:buClr>
                <a:schemeClr val="accent1"/>
              </a:buClr>
              <a:buSzPts val="1050"/>
              <a:buNone/>
              <a:defRPr sz="105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p16"/>
          <p:cNvSpPr txBox="1">
            <a:spLocks noGrp="1"/>
          </p:cNvSpPr>
          <p:nvPr>
            <p:ph type="body" idx="2"/>
          </p:nvPr>
        </p:nvSpPr>
        <p:spPr>
          <a:xfrm>
            <a:off x="3957604" y="2878469"/>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 name="Google Shape;126;p16"/>
          <p:cNvSpPr txBox="1">
            <a:spLocks noGrp="1"/>
          </p:cNvSpPr>
          <p:nvPr>
            <p:ph type="body" idx="3"/>
          </p:nvPr>
        </p:nvSpPr>
        <p:spPr>
          <a:xfrm>
            <a:off x="3957604" y="1631595"/>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 name="Google Shape;127;p16"/>
          <p:cNvSpPr txBox="1">
            <a:spLocks noGrp="1"/>
          </p:cNvSpPr>
          <p:nvPr>
            <p:ph type="body" idx="4"/>
          </p:nvPr>
        </p:nvSpPr>
        <p:spPr>
          <a:xfrm>
            <a:off x="495280" y="1631595"/>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p16"/>
          <p:cNvSpPr txBox="1">
            <a:spLocks noGrp="1"/>
          </p:cNvSpPr>
          <p:nvPr>
            <p:ph type="body" idx="5"/>
          </p:nvPr>
        </p:nvSpPr>
        <p:spPr>
          <a:xfrm>
            <a:off x="492704" y="2878469"/>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p16"/>
          <p:cNvSpPr txBox="1">
            <a:spLocks noGrp="1"/>
          </p:cNvSpPr>
          <p:nvPr>
            <p:ph type="body" idx="6"/>
          </p:nvPr>
        </p:nvSpPr>
        <p:spPr>
          <a:xfrm>
            <a:off x="3957604" y="4122470"/>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 name="Google Shape;130;p16"/>
          <p:cNvSpPr txBox="1">
            <a:spLocks noGrp="1"/>
          </p:cNvSpPr>
          <p:nvPr>
            <p:ph type="body" idx="7"/>
          </p:nvPr>
        </p:nvSpPr>
        <p:spPr>
          <a:xfrm>
            <a:off x="492704" y="4122470"/>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 name="Google Shape;131;p16"/>
          <p:cNvSpPr txBox="1">
            <a:spLocks noGrp="1"/>
          </p:cNvSpPr>
          <p:nvPr>
            <p:ph type="body" idx="8"/>
          </p:nvPr>
        </p:nvSpPr>
        <p:spPr>
          <a:xfrm>
            <a:off x="492704" y="5360961"/>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2" name="Google Shape;132;p16"/>
          <p:cNvSpPr txBox="1">
            <a:spLocks noGrp="1"/>
          </p:cNvSpPr>
          <p:nvPr>
            <p:ph type="body" idx="9"/>
          </p:nvPr>
        </p:nvSpPr>
        <p:spPr>
          <a:xfrm>
            <a:off x="492704" y="997540"/>
            <a:ext cx="3695701" cy="222047"/>
          </a:xfrm>
          <a:prstGeom prst="rect">
            <a:avLst/>
          </a:prstGeom>
          <a:noFill/>
          <a:ln>
            <a:noFill/>
          </a:ln>
        </p:spPr>
        <p:txBody>
          <a:bodyPr spcFirstLastPara="1" wrap="square" lIns="0" tIns="0" rIns="0" bIns="0" anchor="t" anchorCtr="0">
            <a:noAutofit/>
          </a:bodyPr>
          <a:lstStyle>
            <a:lvl1pPr marL="457200" lvl="0" indent="-228600" algn="l">
              <a:lnSpc>
                <a:spcPct val="101428"/>
              </a:lnSpc>
              <a:spcBef>
                <a:spcPts val="0"/>
              </a:spcBef>
              <a:spcAft>
                <a:spcPts val="0"/>
              </a:spcAft>
              <a:buClr>
                <a:schemeClr val="lt1"/>
              </a:buClr>
              <a:buSzPts val="1400"/>
              <a:buFont typeface="Arial"/>
              <a:buNone/>
              <a:defRPr sz="1400" b="1" i="0">
                <a:solidFill>
                  <a:schemeClr val="l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618">
          <p15:clr>
            <a:srgbClr val="FBAE40"/>
          </p15:clr>
        </p15:guide>
        <p15:guide id="2" pos="3976">
          <p15:clr>
            <a:srgbClr val="FBAE40"/>
          </p15:clr>
        </p15:guide>
        <p15:guide id="3" pos="2683">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1_Four subtitle and image">
  <p:cSld name="11_Four subtitle and image">
    <p:spTree>
      <p:nvGrpSpPr>
        <p:cNvPr id="1" name="Shape 133"/>
        <p:cNvGrpSpPr/>
        <p:nvPr/>
      </p:nvGrpSpPr>
      <p:grpSpPr>
        <a:xfrm>
          <a:off x="0" y="0"/>
          <a:ext cx="0" cy="0"/>
          <a:chOff x="0" y="0"/>
          <a:chExt cx="0" cy="0"/>
        </a:xfrm>
      </p:grpSpPr>
      <p:sp>
        <p:nvSpPr>
          <p:cNvPr id="134" name="Google Shape;134;p17"/>
          <p:cNvSpPr txBox="1">
            <a:spLocks noGrp="1"/>
          </p:cNvSpPr>
          <p:nvPr>
            <p:ph type="body" idx="1"/>
          </p:nvPr>
        </p:nvSpPr>
        <p:spPr>
          <a:xfrm>
            <a:off x="469900" y="428717"/>
            <a:ext cx="3297426" cy="239111"/>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0"/>
              </a:spcBef>
              <a:spcAft>
                <a:spcPts val="0"/>
              </a:spcAft>
              <a:buClr>
                <a:schemeClr val="dk2"/>
              </a:buClr>
              <a:buSzPts val="1050"/>
              <a:buNone/>
              <a:defRPr sz="1050" b="0" i="0">
                <a:solidFill>
                  <a:schemeClr val="dk2"/>
                </a:solidFill>
                <a:latin typeface="Host Grotesk"/>
                <a:ea typeface="Host Grotesk"/>
                <a:cs typeface="Host Grotesk"/>
                <a:sym typeface="Host Grotesk"/>
              </a:defRPr>
            </a:lvl1pPr>
            <a:lvl2pPr marL="914400" lvl="1" indent="-228600" algn="l">
              <a:lnSpc>
                <a:spcPct val="90000"/>
              </a:lnSpc>
              <a:spcBef>
                <a:spcPts val="500"/>
              </a:spcBef>
              <a:spcAft>
                <a:spcPts val="0"/>
              </a:spcAft>
              <a:buClr>
                <a:schemeClr val="accent1"/>
              </a:buClr>
              <a:buSzPts val="1200"/>
              <a:buNone/>
              <a:defRPr sz="1200">
                <a:solidFill>
                  <a:schemeClr val="accent1"/>
                </a:solidFill>
              </a:defRPr>
            </a:lvl2pPr>
            <a:lvl3pPr marL="1371600" lvl="2" indent="-228600" algn="l">
              <a:lnSpc>
                <a:spcPct val="90000"/>
              </a:lnSpc>
              <a:spcBef>
                <a:spcPts val="500"/>
              </a:spcBef>
              <a:spcAft>
                <a:spcPts val="0"/>
              </a:spcAft>
              <a:buClr>
                <a:schemeClr val="accent1"/>
              </a:buClr>
              <a:buSzPts val="1100"/>
              <a:buNone/>
              <a:defRPr sz="1100">
                <a:solidFill>
                  <a:schemeClr val="accent1"/>
                </a:solidFill>
              </a:defRPr>
            </a:lvl3pPr>
            <a:lvl4pPr marL="1828800" lvl="3" indent="-228600" algn="l">
              <a:lnSpc>
                <a:spcPct val="90000"/>
              </a:lnSpc>
              <a:spcBef>
                <a:spcPts val="500"/>
              </a:spcBef>
              <a:spcAft>
                <a:spcPts val="0"/>
              </a:spcAft>
              <a:buClr>
                <a:schemeClr val="accent1"/>
              </a:buClr>
              <a:buSzPts val="1050"/>
              <a:buNone/>
              <a:defRPr sz="1050">
                <a:solidFill>
                  <a:schemeClr val="accent1"/>
                </a:solidFill>
              </a:defRPr>
            </a:lvl4pPr>
            <a:lvl5pPr marL="2286000" lvl="4" indent="-228600" algn="l">
              <a:lnSpc>
                <a:spcPct val="90000"/>
              </a:lnSpc>
              <a:spcBef>
                <a:spcPts val="500"/>
              </a:spcBef>
              <a:spcAft>
                <a:spcPts val="0"/>
              </a:spcAft>
              <a:buClr>
                <a:schemeClr val="accent1"/>
              </a:buClr>
              <a:buSzPts val="1050"/>
              <a:buNone/>
              <a:defRPr sz="105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p17"/>
          <p:cNvSpPr txBox="1">
            <a:spLocks noGrp="1"/>
          </p:cNvSpPr>
          <p:nvPr>
            <p:ph type="body" idx="2"/>
          </p:nvPr>
        </p:nvSpPr>
        <p:spPr>
          <a:xfrm>
            <a:off x="469899" y="997540"/>
            <a:ext cx="3695701" cy="222047"/>
          </a:xfrm>
          <a:prstGeom prst="rect">
            <a:avLst/>
          </a:prstGeom>
          <a:noFill/>
          <a:ln>
            <a:noFill/>
          </a:ln>
        </p:spPr>
        <p:txBody>
          <a:bodyPr spcFirstLastPara="1" wrap="square" lIns="0" tIns="0" rIns="0" bIns="0" anchor="t" anchorCtr="0">
            <a:noAutofit/>
          </a:bodyPr>
          <a:lstStyle>
            <a:lvl1pPr marL="457200" lvl="0" indent="-228600" algn="l">
              <a:lnSpc>
                <a:spcPct val="101428"/>
              </a:lnSpc>
              <a:spcBef>
                <a:spcPts val="0"/>
              </a:spcBef>
              <a:spcAft>
                <a:spcPts val="0"/>
              </a:spcAft>
              <a:buClr>
                <a:schemeClr val="accent1"/>
              </a:buClr>
              <a:buSzPts val="1400"/>
              <a:buFont typeface="Arial"/>
              <a:buNone/>
              <a:defRPr sz="1400" b="1" i="0">
                <a:solidFill>
                  <a:schemeClr val="accen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 name="Google Shape;136;p17"/>
          <p:cNvSpPr txBox="1">
            <a:spLocks noGrp="1"/>
          </p:cNvSpPr>
          <p:nvPr>
            <p:ph type="body" idx="3"/>
          </p:nvPr>
        </p:nvSpPr>
        <p:spPr>
          <a:xfrm>
            <a:off x="499195" y="1829217"/>
            <a:ext cx="2097198" cy="68334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 name="Google Shape;137;p17"/>
          <p:cNvSpPr txBox="1">
            <a:spLocks noGrp="1"/>
          </p:cNvSpPr>
          <p:nvPr>
            <p:ph type="body" idx="4"/>
          </p:nvPr>
        </p:nvSpPr>
        <p:spPr>
          <a:xfrm>
            <a:off x="479425" y="2655117"/>
            <a:ext cx="2115432" cy="512239"/>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4"/>
              </a:buClr>
              <a:buSzPts val="1200"/>
              <a:buNone/>
              <a:defRPr sz="1200">
                <a:solidFill>
                  <a:schemeClr val="accent4"/>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38" name="Google Shape;138;p17"/>
          <p:cNvGrpSpPr/>
          <p:nvPr/>
        </p:nvGrpSpPr>
        <p:grpSpPr>
          <a:xfrm rot="10800000">
            <a:off x="481977" y="3246083"/>
            <a:ext cx="9116760" cy="444562"/>
            <a:chOff x="797560" y="3642235"/>
            <a:chExt cx="9116760" cy="699404"/>
          </a:xfrm>
        </p:grpSpPr>
        <p:cxnSp>
          <p:nvCxnSpPr>
            <p:cNvPr id="139" name="Google Shape;139;p17"/>
            <p:cNvCxnSpPr/>
            <p:nvPr/>
          </p:nvCxnSpPr>
          <p:spPr>
            <a:xfrm rot="10800000">
              <a:off x="3083100" y="3642235"/>
              <a:ext cx="0" cy="699404"/>
            </a:xfrm>
            <a:prstGeom prst="straightConnector1">
              <a:avLst/>
            </a:prstGeom>
            <a:noFill/>
            <a:ln w="9525" cap="flat" cmpd="sng">
              <a:solidFill>
                <a:schemeClr val="accent4"/>
              </a:solidFill>
              <a:prstDash val="solid"/>
              <a:miter lim="800000"/>
              <a:headEnd type="none" w="sm" len="sm"/>
              <a:tailEnd type="none" w="sm" len="sm"/>
            </a:ln>
          </p:spPr>
        </p:cxnSp>
        <p:cxnSp>
          <p:nvCxnSpPr>
            <p:cNvPr id="140" name="Google Shape;140;p17"/>
            <p:cNvCxnSpPr/>
            <p:nvPr/>
          </p:nvCxnSpPr>
          <p:spPr>
            <a:xfrm rot="10800000">
              <a:off x="797560" y="3642235"/>
              <a:ext cx="0" cy="699404"/>
            </a:xfrm>
            <a:prstGeom prst="straightConnector1">
              <a:avLst/>
            </a:prstGeom>
            <a:noFill/>
            <a:ln w="9525" cap="flat" cmpd="sng">
              <a:solidFill>
                <a:schemeClr val="accent4"/>
              </a:solidFill>
              <a:prstDash val="solid"/>
              <a:miter lim="800000"/>
              <a:headEnd type="none" w="sm" len="sm"/>
              <a:tailEnd type="none" w="sm" len="sm"/>
            </a:ln>
          </p:spPr>
        </p:cxnSp>
        <p:cxnSp>
          <p:nvCxnSpPr>
            <p:cNvPr id="141" name="Google Shape;141;p17"/>
            <p:cNvCxnSpPr/>
            <p:nvPr/>
          </p:nvCxnSpPr>
          <p:spPr>
            <a:xfrm rot="10800000">
              <a:off x="5343240" y="3642235"/>
              <a:ext cx="0" cy="699404"/>
            </a:xfrm>
            <a:prstGeom prst="straightConnector1">
              <a:avLst/>
            </a:prstGeom>
            <a:noFill/>
            <a:ln w="9525" cap="flat" cmpd="sng">
              <a:solidFill>
                <a:schemeClr val="accent4"/>
              </a:solidFill>
              <a:prstDash val="solid"/>
              <a:miter lim="800000"/>
              <a:headEnd type="none" w="sm" len="sm"/>
              <a:tailEnd type="none" w="sm" len="sm"/>
            </a:ln>
          </p:spPr>
        </p:cxnSp>
        <p:cxnSp>
          <p:nvCxnSpPr>
            <p:cNvPr id="142" name="Google Shape;142;p17"/>
            <p:cNvCxnSpPr/>
            <p:nvPr/>
          </p:nvCxnSpPr>
          <p:spPr>
            <a:xfrm rot="10800000">
              <a:off x="7628780" y="3642235"/>
              <a:ext cx="0" cy="699404"/>
            </a:xfrm>
            <a:prstGeom prst="straightConnector1">
              <a:avLst/>
            </a:prstGeom>
            <a:noFill/>
            <a:ln w="9525" cap="flat" cmpd="sng">
              <a:solidFill>
                <a:schemeClr val="accent4"/>
              </a:solidFill>
              <a:prstDash val="solid"/>
              <a:miter lim="800000"/>
              <a:headEnd type="none" w="sm" len="sm"/>
              <a:tailEnd type="none" w="sm" len="sm"/>
            </a:ln>
          </p:spPr>
        </p:cxnSp>
        <p:cxnSp>
          <p:nvCxnSpPr>
            <p:cNvPr id="143" name="Google Shape;143;p17"/>
            <p:cNvCxnSpPr/>
            <p:nvPr/>
          </p:nvCxnSpPr>
          <p:spPr>
            <a:xfrm rot="10800000">
              <a:off x="9914320" y="3642235"/>
              <a:ext cx="0" cy="699404"/>
            </a:xfrm>
            <a:prstGeom prst="straightConnector1">
              <a:avLst/>
            </a:prstGeom>
            <a:noFill/>
            <a:ln w="9525" cap="flat" cmpd="sng">
              <a:solidFill>
                <a:schemeClr val="accent4"/>
              </a:solidFill>
              <a:prstDash val="solid"/>
              <a:miter lim="800000"/>
              <a:headEnd type="none" w="sm" len="sm"/>
              <a:tailEnd type="none" w="sm" len="sm"/>
            </a:ln>
          </p:spPr>
        </p:cxnSp>
      </p:grpSp>
      <p:cxnSp>
        <p:nvCxnSpPr>
          <p:cNvPr id="144" name="Google Shape;144;p17"/>
          <p:cNvCxnSpPr/>
          <p:nvPr/>
        </p:nvCxnSpPr>
        <p:spPr>
          <a:xfrm>
            <a:off x="0" y="3921259"/>
            <a:ext cx="12192000" cy="0"/>
          </a:xfrm>
          <a:prstGeom prst="straightConnector1">
            <a:avLst/>
          </a:prstGeom>
          <a:noFill/>
          <a:ln w="9525" cap="flat" cmpd="sng">
            <a:solidFill>
              <a:schemeClr val="accent4"/>
            </a:solidFill>
            <a:prstDash val="solid"/>
            <a:miter lim="800000"/>
            <a:headEnd type="none" w="sm" len="sm"/>
            <a:tailEnd type="none" w="sm" len="sm"/>
          </a:ln>
        </p:spPr>
      </p:cxnSp>
      <p:sp>
        <p:nvSpPr>
          <p:cNvPr id="145" name="Google Shape;145;p17"/>
          <p:cNvSpPr/>
          <p:nvPr/>
        </p:nvSpPr>
        <p:spPr>
          <a:xfrm>
            <a:off x="499197" y="3776987"/>
            <a:ext cx="821603" cy="316333"/>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100" b="0" i="0" u="none" strike="noStrike" cap="none">
                <a:solidFill>
                  <a:schemeClr val="accent4"/>
                </a:solidFill>
                <a:latin typeface="Host Grotesk"/>
                <a:ea typeface="Host Grotesk"/>
                <a:cs typeface="Host Grotesk"/>
                <a:sym typeface="Host Grotesk"/>
              </a:rPr>
              <a:t>01</a:t>
            </a:r>
            <a:endParaRPr/>
          </a:p>
        </p:txBody>
      </p:sp>
      <p:sp>
        <p:nvSpPr>
          <p:cNvPr id="146" name="Google Shape;146;p17"/>
          <p:cNvSpPr/>
          <p:nvPr/>
        </p:nvSpPr>
        <p:spPr>
          <a:xfrm>
            <a:off x="1636190" y="3776987"/>
            <a:ext cx="821603" cy="316333"/>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100" b="0" i="0" u="none" strike="noStrike" cap="none">
                <a:solidFill>
                  <a:schemeClr val="accent4"/>
                </a:solidFill>
                <a:latin typeface="Host Grotesk"/>
                <a:ea typeface="Host Grotesk"/>
                <a:cs typeface="Host Grotesk"/>
                <a:sym typeface="Host Grotesk"/>
              </a:rPr>
              <a:t>02</a:t>
            </a:r>
            <a:endParaRPr/>
          </a:p>
        </p:txBody>
      </p:sp>
      <p:sp>
        <p:nvSpPr>
          <p:cNvPr id="147" name="Google Shape;147;p17"/>
          <p:cNvSpPr/>
          <p:nvPr/>
        </p:nvSpPr>
        <p:spPr>
          <a:xfrm>
            <a:off x="2773183" y="3776987"/>
            <a:ext cx="821603" cy="316333"/>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100" b="0" i="0" u="none" strike="noStrike" cap="none">
                <a:solidFill>
                  <a:schemeClr val="accent4"/>
                </a:solidFill>
                <a:latin typeface="Host Grotesk"/>
                <a:ea typeface="Host Grotesk"/>
                <a:cs typeface="Host Grotesk"/>
                <a:sym typeface="Host Grotesk"/>
              </a:rPr>
              <a:t>03</a:t>
            </a:r>
            <a:endParaRPr/>
          </a:p>
        </p:txBody>
      </p:sp>
      <p:sp>
        <p:nvSpPr>
          <p:cNvPr id="148" name="Google Shape;148;p17"/>
          <p:cNvSpPr/>
          <p:nvPr/>
        </p:nvSpPr>
        <p:spPr>
          <a:xfrm>
            <a:off x="3910176" y="3776987"/>
            <a:ext cx="821603" cy="316333"/>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100" b="0" i="0" u="none" strike="noStrike" cap="none">
                <a:solidFill>
                  <a:schemeClr val="accent4"/>
                </a:solidFill>
                <a:latin typeface="Host Grotesk"/>
                <a:ea typeface="Host Grotesk"/>
                <a:cs typeface="Host Grotesk"/>
                <a:sym typeface="Host Grotesk"/>
              </a:rPr>
              <a:t>04</a:t>
            </a:r>
            <a:endParaRPr/>
          </a:p>
        </p:txBody>
      </p:sp>
      <p:sp>
        <p:nvSpPr>
          <p:cNvPr id="149" name="Google Shape;149;p17"/>
          <p:cNvSpPr/>
          <p:nvPr/>
        </p:nvSpPr>
        <p:spPr>
          <a:xfrm>
            <a:off x="5047169" y="3776987"/>
            <a:ext cx="821603" cy="316333"/>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100" b="0" i="0" u="none" strike="noStrike" cap="none">
                <a:solidFill>
                  <a:schemeClr val="accent4"/>
                </a:solidFill>
                <a:latin typeface="Host Grotesk"/>
                <a:ea typeface="Host Grotesk"/>
                <a:cs typeface="Host Grotesk"/>
                <a:sym typeface="Host Grotesk"/>
              </a:rPr>
              <a:t>05</a:t>
            </a:r>
            <a:endParaRPr/>
          </a:p>
        </p:txBody>
      </p:sp>
      <p:sp>
        <p:nvSpPr>
          <p:cNvPr id="150" name="Google Shape;150;p17"/>
          <p:cNvSpPr/>
          <p:nvPr/>
        </p:nvSpPr>
        <p:spPr>
          <a:xfrm>
            <a:off x="6184162" y="3776987"/>
            <a:ext cx="821603" cy="316333"/>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100" b="0" i="0" u="none" strike="noStrike" cap="none">
                <a:solidFill>
                  <a:schemeClr val="accent4"/>
                </a:solidFill>
                <a:latin typeface="Host Grotesk"/>
                <a:ea typeface="Host Grotesk"/>
                <a:cs typeface="Host Grotesk"/>
                <a:sym typeface="Host Grotesk"/>
              </a:rPr>
              <a:t>06</a:t>
            </a:r>
            <a:endParaRPr/>
          </a:p>
        </p:txBody>
      </p:sp>
      <p:sp>
        <p:nvSpPr>
          <p:cNvPr id="151" name="Google Shape;151;p17"/>
          <p:cNvSpPr/>
          <p:nvPr/>
        </p:nvSpPr>
        <p:spPr>
          <a:xfrm>
            <a:off x="7321155" y="3776987"/>
            <a:ext cx="821603" cy="316333"/>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100" b="0" i="0" u="none" strike="noStrike" cap="none">
                <a:solidFill>
                  <a:schemeClr val="accent4"/>
                </a:solidFill>
                <a:latin typeface="Host Grotesk"/>
                <a:ea typeface="Host Grotesk"/>
                <a:cs typeface="Host Grotesk"/>
                <a:sym typeface="Host Grotesk"/>
              </a:rPr>
              <a:t>07</a:t>
            </a:r>
            <a:endParaRPr/>
          </a:p>
        </p:txBody>
      </p:sp>
      <p:sp>
        <p:nvSpPr>
          <p:cNvPr id="152" name="Google Shape;152;p17"/>
          <p:cNvSpPr/>
          <p:nvPr/>
        </p:nvSpPr>
        <p:spPr>
          <a:xfrm>
            <a:off x="8458148" y="3776987"/>
            <a:ext cx="821603" cy="316333"/>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100" b="0" i="0" u="none" strike="noStrike" cap="none">
                <a:solidFill>
                  <a:schemeClr val="accent4"/>
                </a:solidFill>
                <a:latin typeface="Host Grotesk"/>
                <a:ea typeface="Host Grotesk"/>
                <a:cs typeface="Host Grotesk"/>
                <a:sym typeface="Host Grotesk"/>
              </a:rPr>
              <a:t>08</a:t>
            </a:r>
            <a:endParaRPr/>
          </a:p>
        </p:txBody>
      </p:sp>
      <p:sp>
        <p:nvSpPr>
          <p:cNvPr id="153" name="Google Shape;153;p17"/>
          <p:cNvSpPr/>
          <p:nvPr/>
        </p:nvSpPr>
        <p:spPr>
          <a:xfrm>
            <a:off x="9595143" y="3776987"/>
            <a:ext cx="821603" cy="316333"/>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100" b="0" i="0" u="none" strike="noStrike" cap="none">
                <a:solidFill>
                  <a:schemeClr val="accent4"/>
                </a:solidFill>
                <a:latin typeface="Host Grotesk"/>
                <a:ea typeface="Host Grotesk"/>
                <a:cs typeface="Host Grotesk"/>
                <a:sym typeface="Host Grotesk"/>
              </a:rPr>
              <a:t>09</a:t>
            </a:r>
            <a:endParaRPr/>
          </a:p>
        </p:txBody>
      </p:sp>
      <p:sp>
        <p:nvSpPr>
          <p:cNvPr id="154" name="Google Shape;154;p17"/>
          <p:cNvSpPr txBox="1">
            <a:spLocks noGrp="1"/>
          </p:cNvSpPr>
          <p:nvPr>
            <p:ph type="body" idx="5"/>
          </p:nvPr>
        </p:nvSpPr>
        <p:spPr>
          <a:xfrm>
            <a:off x="2810595" y="1829217"/>
            <a:ext cx="2097198" cy="68334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 name="Google Shape;155;p17"/>
          <p:cNvSpPr txBox="1">
            <a:spLocks noGrp="1"/>
          </p:cNvSpPr>
          <p:nvPr>
            <p:ph type="body" idx="6"/>
          </p:nvPr>
        </p:nvSpPr>
        <p:spPr>
          <a:xfrm>
            <a:off x="2790825" y="2655117"/>
            <a:ext cx="2115432" cy="512239"/>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4"/>
              </a:buClr>
              <a:buSzPts val="1200"/>
              <a:buNone/>
              <a:defRPr sz="1200">
                <a:solidFill>
                  <a:schemeClr val="accent4"/>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17"/>
          <p:cNvSpPr txBox="1">
            <a:spLocks noGrp="1"/>
          </p:cNvSpPr>
          <p:nvPr>
            <p:ph type="body" idx="7"/>
          </p:nvPr>
        </p:nvSpPr>
        <p:spPr>
          <a:xfrm>
            <a:off x="5071195" y="1829217"/>
            <a:ext cx="2097198" cy="68334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7" name="Google Shape;157;p17"/>
          <p:cNvSpPr txBox="1">
            <a:spLocks noGrp="1"/>
          </p:cNvSpPr>
          <p:nvPr>
            <p:ph type="body" idx="8"/>
          </p:nvPr>
        </p:nvSpPr>
        <p:spPr>
          <a:xfrm>
            <a:off x="5051425" y="2655117"/>
            <a:ext cx="2115432" cy="512239"/>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4"/>
              </a:buClr>
              <a:buSzPts val="1200"/>
              <a:buNone/>
              <a:defRPr sz="1200">
                <a:solidFill>
                  <a:schemeClr val="accent4"/>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8" name="Google Shape;158;p17"/>
          <p:cNvSpPr txBox="1">
            <a:spLocks noGrp="1"/>
          </p:cNvSpPr>
          <p:nvPr>
            <p:ph type="body" idx="9"/>
          </p:nvPr>
        </p:nvSpPr>
        <p:spPr>
          <a:xfrm>
            <a:off x="7395295" y="1829217"/>
            <a:ext cx="2097198" cy="68334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 name="Google Shape;159;p17"/>
          <p:cNvSpPr txBox="1">
            <a:spLocks noGrp="1"/>
          </p:cNvSpPr>
          <p:nvPr>
            <p:ph type="body" idx="13"/>
          </p:nvPr>
        </p:nvSpPr>
        <p:spPr>
          <a:xfrm>
            <a:off x="7375525" y="2655117"/>
            <a:ext cx="2115432" cy="512239"/>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4"/>
              </a:buClr>
              <a:buSzPts val="1200"/>
              <a:buNone/>
              <a:defRPr sz="1200">
                <a:solidFill>
                  <a:schemeClr val="accent4"/>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0" name="Google Shape;160;p17"/>
          <p:cNvSpPr txBox="1">
            <a:spLocks noGrp="1"/>
          </p:cNvSpPr>
          <p:nvPr>
            <p:ph type="body" idx="14"/>
          </p:nvPr>
        </p:nvSpPr>
        <p:spPr>
          <a:xfrm>
            <a:off x="9681295" y="1829217"/>
            <a:ext cx="2097198" cy="68334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 name="Google Shape;161;p17"/>
          <p:cNvSpPr txBox="1">
            <a:spLocks noGrp="1"/>
          </p:cNvSpPr>
          <p:nvPr>
            <p:ph type="body" idx="15"/>
          </p:nvPr>
        </p:nvSpPr>
        <p:spPr>
          <a:xfrm>
            <a:off x="9661525" y="2655117"/>
            <a:ext cx="2115432" cy="512239"/>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4"/>
              </a:buClr>
              <a:buSzPts val="1200"/>
              <a:buNone/>
              <a:defRPr sz="1200">
                <a:solidFill>
                  <a:schemeClr val="accent4"/>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 name="Google Shape;162;p17"/>
          <p:cNvSpPr txBox="1">
            <a:spLocks noGrp="1"/>
          </p:cNvSpPr>
          <p:nvPr>
            <p:ph type="body" idx="16"/>
          </p:nvPr>
        </p:nvSpPr>
        <p:spPr>
          <a:xfrm>
            <a:off x="1636751" y="4699817"/>
            <a:ext cx="2115432" cy="512239"/>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4"/>
              </a:buClr>
              <a:buSzPts val="1200"/>
              <a:buNone/>
              <a:defRPr sz="1200">
                <a:solidFill>
                  <a:schemeClr val="accent4"/>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 name="Google Shape;163;p17"/>
          <p:cNvSpPr txBox="1">
            <a:spLocks noGrp="1"/>
          </p:cNvSpPr>
          <p:nvPr>
            <p:ph type="body" idx="17"/>
          </p:nvPr>
        </p:nvSpPr>
        <p:spPr>
          <a:xfrm>
            <a:off x="1618421" y="5372517"/>
            <a:ext cx="2097198"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 name="Google Shape;164;p17"/>
          <p:cNvSpPr txBox="1">
            <a:spLocks noGrp="1"/>
          </p:cNvSpPr>
          <p:nvPr>
            <p:ph type="body" idx="18"/>
          </p:nvPr>
        </p:nvSpPr>
        <p:spPr>
          <a:xfrm>
            <a:off x="3934820" y="4699817"/>
            <a:ext cx="2115432" cy="512239"/>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4"/>
              </a:buClr>
              <a:buSzPts val="1200"/>
              <a:buNone/>
              <a:defRPr sz="1200">
                <a:solidFill>
                  <a:schemeClr val="accent4"/>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 name="Google Shape;165;p17"/>
          <p:cNvSpPr txBox="1">
            <a:spLocks noGrp="1"/>
          </p:cNvSpPr>
          <p:nvPr>
            <p:ph type="body" idx="19"/>
          </p:nvPr>
        </p:nvSpPr>
        <p:spPr>
          <a:xfrm>
            <a:off x="3916490" y="5372517"/>
            <a:ext cx="2097198"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6" name="Google Shape;166;p17"/>
          <p:cNvSpPr txBox="1">
            <a:spLocks noGrp="1"/>
          </p:cNvSpPr>
          <p:nvPr>
            <p:ph type="body" idx="20"/>
          </p:nvPr>
        </p:nvSpPr>
        <p:spPr>
          <a:xfrm>
            <a:off x="6196643" y="4699817"/>
            <a:ext cx="2115432" cy="512239"/>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4"/>
              </a:buClr>
              <a:buSzPts val="1200"/>
              <a:buNone/>
              <a:defRPr sz="1200">
                <a:solidFill>
                  <a:schemeClr val="accent4"/>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7" name="Google Shape;167;p17"/>
          <p:cNvSpPr txBox="1">
            <a:spLocks noGrp="1"/>
          </p:cNvSpPr>
          <p:nvPr>
            <p:ph type="body" idx="21"/>
          </p:nvPr>
        </p:nvSpPr>
        <p:spPr>
          <a:xfrm>
            <a:off x="6178313" y="5372517"/>
            <a:ext cx="2097198"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8" name="Google Shape;168;p17"/>
          <p:cNvSpPr txBox="1">
            <a:spLocks noGrp="1"/>
          </p:cNvSpPr>
          <p:nvPr>
            <p:ph type="body" idx="22"/>
          </p:nvPr>
        </p:nvSpPr>
        <p:spPr>
          <a:xfrm>
            <a:off x="8458148" y="4699817"/>
            <a:ext cx="2115432" cy="512239"/>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4"/>
              </a:buClr>
              <a:buSzPts val="1200"/>
              <a:buNone/>
              <a:defRPr sz="1200">
                <a:solidFill>
                  <a:schemeClr val="accent4"/>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9" name="Google Shape;169;p17"/>
          <p:cNvSpPr txBox="1">
            <a:spLocks noGrp="1"/>
          </p:cNvSpPr>
          <p:nvPr>
            <p:ph type="body" idx="23"/>
          </p:nvPr>
        </p:nvSpPr>
        <p:spPr>
          <a:xfrm>
            <a:off x="8439818" y="5372517"/>
            <a:ext cx="2097198"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70" name="Google Shape;170;p17"/>
          <p:cNvGrpSpPr/>
          <p:nvPr/>
        </p:nvGrpSpPr>
        <p:grpSpPr>
          <a:xfrm rot="10800000">
            <a:off x="1636190" y="4211283"/>
            <a:ext cx="6831220" cy="444562"/>
            <a:chOff x="3083100" y="3642235"/>
            <a:chExt cx="6831220" cy="699404"/>
          </a:xfrm>
        </p:grpSpPr>
        <p:cxnSp>
          <p:nvCxnSpPr>
            <p:cNvPr id="171" name="Google Shape;171;p17"/>
            <p:cNvCxnSpPr/>
            <p:nvPr/>
          </p:nvCxnSpPr>
          <p:spPr>
            <a:xfrm rot="10800000">
              <a:off x="3083100" y="3642235"/>
              <a:ext cx="0" cy="699404"/>
            </a:xfrm>
            <a:prstGeom prst="straightConnector1">
              <a:avLst/>
            </a:prstGeom>
            <a:noFill/>
            <a:ln w="9525" cap="flat" cmpd="sng">
              <a:solidFill>
                <a:schemeClr val="accent4"/>
              </a:solidFill>
              <a:prstDash val="solid"/>
              <a:miter lim="800000"/>
              <a:headEnd type="none" w="sm" len="sm"/>
              <a:tailEnd type="none" w="sm" len="sm"/>
            </a:ln>
          </p:spPr>
        </p:cxnSp>
        <p:cxnSp>
          <p:nvCxnSpPr>
            <p:cNvPr id="172" name="Google Shape;172;p17"/>
            <p:cNvCxnSpPr/>
            <p:nvPr/>
          </p:nvCxnSpPr>
          <p:spPr>
            <a:xfrm rot="10800000">
              <a:off x="5368640" y="3642235"/>
              <a:ext cx="0" cy="699404"/>
            </a:xfrm>
            <a:prstGeom prst="straightConnector1">
              <a:avLst/>
            </a:prstGeom>
            <a:noFill/>
            <a:ln w="9525" cap="flat" cmpd="sng">
              <a:solidFill>
                <a:schemeClr val="accent4"/>
              </a:solidFill>
              <a:prstDash val="solid"/>
              <a:miter lim="800000"/>
              <a:headEnd type="none" w="sm" len="sm"/>
              <a:tailEnd type="none" w="sm" len="sm"/>
            </a:ln>
          </p:spPr>
        </p:cxnSp>
        <p:cxnSp>
          <p:nvCxnSpPr>
            <p:cNvPr id="173" name="Google Shape;173;p17"/>
            <p:cNvCxnSpPr/>
            <p:nvPr/>
          </p:nvCxnSpPr>
          <p:spPr>
            <a:xfrm rot="10800000">
              <a:off x="7641480" y="3642235"/>
              <a:ext cx="0" cy="699404"/>
            </a:xfrm>
            <a:prstGeom prst="straightConnector1">
              <a:avLst/>
            </a:prstGeom>
            <a:noFill/>
            <a:ln w="9525" cap="flat" cmpd="sng">
              <a:solidFill>
                <a:schemeClr val="accent4"/>
              </a:solidFill>
              <a:prstDash val="solid"/>
              <a:miter lim="800000"/>
              <a:headEnd type="none" w="sm" len="sm"/>
              <a:tailEnd type="none" w="sm" len="sm"/>
            </a:ln>
          </p:spPr>
        </p:cxnSp>
        <p:cxnSp>
          <p:nvCxnSpPr>
            <p:cNvPr id="174" name="Google Shape;174;p17"/>
            <p:cNvCxnSpPr/>
            <p:nvPr/>
          </p:nvCxnSpPr>
          <p:spPr>
            <a:xfrm rot="10800000">
              <a:off x="9914320" y="3642235"/>
              <a:ext cx="0" cy="699404"/>
            </a:xfrm>
            <a:prstGeom prst="straightConnector1">
              <a:avLst/>
            </a:prstGeom>
            <a:noFill/>
            <a:ln w="9525" cap="flat" cmpd="sng">
              <a:solidFill>
                <a:schemeClr val="accent4"/>
              </a:solidFill>
              <a:prstDash val="solid"/>
              <a:miter lim="800000"/>
              <a:headEnd type="none" w="sm" len="sm"/>
              <a:tailEnd type="none" w="sm" len="sm"/>
            </a:ln>
          </p:spPr>
        </p:cxnSp>
      </p:grpSp>
    </p:spTree>
  </p:cSld>
  <p:clrMapOvr>
    <a:masterClrMapping/>
  </p:clrMapOvr>
  <p:extLst>
    <p:ext uri="{DCECCB84-F9BA-43D5-87BE-67443E8EF086}">
      <p15:sldGuideLst xmlns:p15="http://schemas.microsoft.com/office/powerpoint/2012/main">
        <p15:guide id="1" orient="horz" pos="618">
          <p15:clr>
            <a:srgbClr val="FBAE40"/>
          </p15:clr>
        </p15:guide>
        <p15:guide id="2" pos="2615">
          <p15:clr>
            <a:srgbClr val="FBAE40"/>
          </p15:clr>
        </p15:guide>
        <p15:guide id="3" pos="2683">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
          <p:cNvSpPr txBox="1">
            <a:spLocks noGrp="1"/>
          </p:cNvSpPr>
          <p:nvPr>
            <p:ph type="title"/>
          </p:nvPr>
        </p:nvSpPr>
        <p:spPr>
          <a:xfrm>
            <a:off x="479425" y="365126"/>
            <a:ext cx="10515600" cy="1325563"/>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dk1"/>
              </a:buClr>
              <a:buSzPts val="4400"/>
              <a:buFont typeface="Host Grotesk Light"/>
              <a:buNone/>
              <a:defRPr sz="4400" b="0" i="0" u="none" strike="noStrike" cap="none">
                <a:solidFill>
                  <a:schemeClr val="dk1"/>
                </a:solidFill>
                <a:latin typeface="Host Grotesk Light"/>
                <a:ea typeface="Host Grotesk Light"/>
                <a:cs typeface="Host Grotesk Light"/>
                <a:sym typeface="Host Grotesk Ligh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7"/>
          <p:cNvSpPr txBox="1">
            <a:spLocks noGrp="1"/>
          </p:cNvSpPr>
          <p:nvPr>
            <p:ph type="body" idx="1"/>
          </p:nvPr>
        </p:nvSpPr>
        <p:spPr>
          <a:xfrm>
            <a:off x="479425" y="1825625"/>
            <a:ext cx="10515600" cy="4351338"/>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Host Grotesk Light"/>
                <a:ea typeface="Host Grotesk Light"/>
                <a:cs typeface="Host Grotesk Light"/>
                <a:sym typeface="Host Grotesk Light"/>
              </a:defRPr>
            </a:lvl1pPr>
            <a:lvl2pPr marL="914400" marR="0" lvl="1"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Host Grotesk Light"/>
                <a:ea typeface="Host Grotesk Light"/>
                <a:cs typeface="Host Grotesk Light"/>
                <a:sym typeface="Host Grotesk Light"/>
              </a:defRPr>
            </a:lvl2pPr>
            <a:lvl3pPr marL="1371600" marR="0" lvl="2"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Host Grotesk Light"/>
                <a:ea typeface="Host Grotesk Light"/>
                <a:cs typeface="Host Grotesk Light"/>
                <a:sym typeface="Host Grotesk Light"/>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Host Grotesk Light"/>
                <a:ea typeface="Host Grotesk Light"/>
                <a:cs typeface="Host Grotesk Light"/>
                <a:sym typeface="Host Grotesk Light"/>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Host Grotesk Light"/>
                <a:ea typeface="Host Grotesk Light"/>
                <a:cs typeface="Host Grotesk Light"/>
                <a:sym typeface="Host Grotesk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 id="2147483657" r:id="rId7"/>
    <p:sldLayoutId id="2147483658"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02">
          <p15:clr>
            <a:srgbClr val="F26B43"/>
          </p15:clr>
        </p15:guide>
        <p15:guide id="2" pos="737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78"/>
        <p:cNvGrpSpPr/>
        <p:nvPr/>
      </p:nvGrpSpPr>
      <p:grpSpPr>
        <a:xfrm>
          <a:off x="0" y="0"/>
          <a:ext cx="0" cy="0"/>
          <a:chOff x="0" y="0"/>
          <a:chExt cx="0" cy="0"/>
        </a:xfrm>
      </p:grpSpPr>
      <p:pic>
        <p:nvPicPr>
          <p:cNvPr id="179" name="Google Shape;179;p1" descr="A person standing on a wall looking at a building&#10;&#10;AI-generated content may be incorrect."/>
          <p:cNvPicPr preferRelativeResize="0">
            <a:picLocks noGrp="1"/>
          </p:cNvPicPr>
          <p:nvPr>
            <p:ph type="pic" idx="2"/>
          </p:nvPr>
        </p:nvPicPr>
        <p:blipFill rotWithShape="1">
          <a:blip r:embed="rId3"/>
          <a:srcRect t="7834" b="7834"/>
          <a:stretch/>
        </p:blipFill>
        <p:spPr>
          <a:xfrm>
            <a:off x="0" y="0"/>
            <a:ext cx="12192000" cy="6858000"/>
          </a:xfrm>
          <a:prstGeom prst="rect">
            <a:avLst/>
          </a:prstGeom>
          <a:noFill/>
          <a:ln>
            <a:noFill/>
          </a:ln>
        </p:spPr>
      </p:pic>
      <p:sp>
        <p:nvSpPr>
          <p:cNvPr id="180" name="Google Shape;180;p1"/>
          <p:cNvSpPr/>
          <p:nvPr/>
        </p:nvSpPr>
        <p:spPr>
          <a:xfrm>
            <a:off x="0" y="0"/>
            <a:ext cx="12193586" cy="6858301"/>
          </a:xfrm>
          <a:prstGeom prst="rect">
            <a:avLst/>
          </a:prstGeom>
          <a:gradFill>
            <a:gsLst>
              <a:gs pos="0">
                <a:srgbClr val="000000">
                  <a:alpha val="92549"/>
                </a:srgbClr>
              </a:gs>
              <a:gs pos="100000">
                <a:srgbClr val="000000">
                  <a:alpha val="784"/>
                </a:srgbClr>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81" name="Google Shape;181;p1"/>
          <p:cNvSpPr txBox="1">
            <a:spLocks noGrp="1"/>
          </p:cNvSpPr>
          <p:nvPr>
            <p:ph type="title"/>
          </p:nvPr>
        </p:nvSpPr>
        <p:spPr>
          <a:xfrm>
            <a:off x="684229" y="1232771"/>
            <a:ext cx="4556364" cy="1970023"/>
          </a:xfrm>
          <a:prstGeom prst="rect">
            <a:avLst/>
          </a:prstGeom>
          <a:noFill/>
          <a:ln>
            <a:noFill/>
          </a:ln>
        </p:spPr>
        <p:txBody>
          <a:bodyPr spcFirstLastPara="1" wrap="square" lIns="0" tIns="0" rIns="0" bIns="0" anchor="ctr" anchorCtr="0">
            <a:noAutofit/>
          </a:bodyPr>
          <a:lstStyle/>
          <a:p>
            <a:pPr lvl="0"/>
            <a:r>
              <a:rPr lang="en-GB" sz="2400" dirty="0">
                <a:latin typeface="Host Grotesk"/>
                <a:ea typeface="Host Grotesk"/>
                <a:cs typeface="Host Grotesk"/>
                <a:sym typeface="Host Grotesk"/>
              </a:rPr>
              <a:t>CYBIT INCIDENT RESPONSE SERVICE, POWERED BY CYBERFORT </a:t>
            </a:r>
            <a:endParaRPr sz="2400" b="0" dirty="0"/>
          </a:p>
        </p:txBody>
      </p:sp>
      <p:sp>
        <p:nvSpPr>
          <p:cNvPr id="182" name="Google Shape;182;p1"/>
          <p:cNvSpPr txBox="1">
            <a:spLocks noGrp="1"/>
          </p:cNvSpPr>
          <p:nvPr>
            <p:ph type="body" idx="1"/>
          </p:nvPr>
        </p:nvSpPr>
        <p:spPr>
          <a:xfrm>
            <a:off x="469900" y="428717"/>
            <a:ext cx="3842982" cy="239111"/>
          </a:xfrm>
          <a:prstGeom prst="rect">
            <a:avLst/>
          </a:prstGeom>
          <a:noFill/>
          <a:ln>
            <a:noFill/>
          </a:ln>
        </p:spPr>
        <p:txBody>
          <a:bodyPr spcFirstLastPara="1" wrap="square" lIns="0" tIns="0" rIns="0" bIns="0" anchor="t" anchorCtr="0">
            <a:noAutofit/>
          </a:bodyPr>
          <a:lstStyle/>
          <a:p>
            <a:pPr marL="0" lvl="0" indent="0" algn="l" rtl="0">
              <a:lnSpc>
                <a:spcPct val="168000"/>
              </a:lnSpc>
              <a:spcBef>
                <a:spcPts val="0"/>
              </a:spcBef>
              <a:spcAft>
                <a:spcPts val="0"/>
              </a:spcAft>
              <a:buClr>
                <a:schemeClr val="lt1"/>
              </a:buClr>
              <a:buSzPts val="1000"/>
              <a:buNone/>
            </a:pPr>
            <a:r>
              <a:rPr lang="en-GB" dirty="0"/>
              <a:t>DATASHEET</a:t>
            </a:r>
            <a:endParaRPr dirty="0"/>
          </a:p>
        </p:txBody>
      </p:sp>
      <p:pic>
        <p:nvPicPr>
          <p:cNvPr id="183" name="Google Shape;183;p1"/>
          <p:cNvPicPr preferRelativeResize="0"/>
          <p:nvPr/>
        </p:nvPicPr>
        <p:blipFill rotWithShape="1">
          <a:blip r:embed="rId4">
            <a:alphaModFix/>
          </a:blip>
          <a:srcRect/>
          <a:stretch/>
        </p:blipFill>
        <p:spPr>
          <a:xfrm>
            <a:off x="479425" y="1202728"/>
            <a:ext cx="133127" cy="1934786"/>
          </a:xfrm>
          <a:prstGeom prst="rect">
            <a:avLst/>
          </a:prstGeom>
          <a:noFill/>
          <a:ln>
            <a:noFill/>
          </a:ln>
        </p:spPr>
      </p:pic>
      <p:pic>
        <p:nvPicPr>
          <p:cNvPr id="184" name="Google Shape;184;p1"/>
          <p:cNvPicPr preferRelativeResize="0"/>
          <p:nvPr/>
        </p:nvPicPr>
        <p:blipFill rotWithShape="1">
          <a:blip r:embed="rId5">
            <a:alphaModFix/>
          </a:blip>
          <a:srcRect/>
          <a:stretch/>
        </p:blipFill>
        <p:spPr>
          <a:xfrm>
            <a:off x="469900" y="6039443"/>
            <a:ext cx="1422400" cy="374057"/>
          </a:xfrm>
          <a:prstGeom prst="rect">
            <a:avLst/>
          </a:prstGeom>
          <a:noFill/>
          <a:ln>
            <a:noFill/>
          </a:ln>
        </p:spPr>
      </p:pic>
      <p:pic>
        <p:nvPicPr>
          <p:cNvPr id="185" name="Google Shape;185;p1"/>
          <p:cNvPicPr preferRelativeResize="0"/>
          <p:nvPr/>
        </p:nvPicPr>
        <p:blipFill rotWithShape="1">
          <a:blip r:embed="rId4">
            <a:alphaModFix/>
          </a:blip>
          <a:srcRect/>
          <a:stretch/>
        </p:blipFill>
        <p:spPr>
          <a:xfrm rot="10800000">
            <a:off x="4646407" y="1250389"/>
            <a:ext cx="133127" cy="193478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2" descr="Looking up view of a tall building with glass windows&#10;&#10;AI-generated content may be incorrect."/>
          <p:cNvPicPr preferRelativeResize="0">
            <a:picLocks noGrp="1"/>
          </p:cNvPicPr>
          <p:nvPr>
            <p:ph type="pic" idx="3"/>
          </p:nvPr>
        </p:nvPicPr>
        <p:blipFill rotWithShape="1">
          <a:blip r:embed="rId3"/>
          <a:srcRect l="36734" r="36734"/>
          <a:stretch/>
        </p:blipFill>
        <p:spPr>
          <a:xfrm>
            <a:off x="6778627" y="0"/>
            <a:ext cx="5413373" cy="6858000"/>
          </a:xfrm>
          <a:prstGeom prst="rect">
            <a:avLst/>
          </a:prstGeom>
          <a:solidFill>
            <a:schemeClr val="accent2"/>
          </a:solidFill>
          <a:ln>
            <a:noFill/>
          </a:ln>
        </p:spPr>
      </p:pic>
      <p:sp>
        <p:nvSpPr>
          <p:cNvPr id="191" name="Google Shape;191;p2"/>
          <p:cNvSpPr/>
          <p:nvPr/>
        </p:nvSpPr>
        <p:spPr>
          <a:xfrm>
            <a:off x="6798573" y="0"/>
            <a:ext cx="5413373" cy="6858301"/>
          </a:xfrm>
          <a:prstGeom prst="rect">
            <a:avLst/>
          </a:prstGeom>
          <a:gradFill>
            <a:gsLst>
              <a:gs pos="0">
                <a:srgbClr val="000000">
                  <a:alpha val="784"/>
                </a:srgbClr>
              </a:gs>
              <a:gs pos="100000">
                <a:srgbClr val="000000">
                  <a:alpha val="92549"/>
                </a:srgbClr>
              </a:gs>
            </a:gsLst>
            <a:lin ang="81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93" name="Google Shape;193;p2"/>
          <p:cNvSpPr txBox="1">
            <a:spLocks noGrp="1"/>
          </p:cNvSpPr>
          <p:nvPr>
            <p:ph type="body" idx="2"/>
          </p:nvPr>
        </p:nvSpPr>
        <p:spPr>
          <a:xfrm>
            <a:off x="469899" y="428625"/>
            <a:ext cx="4161095" cy="239713"/>
          </a:xfrm>
          <a:prstGeom prst="rect">
            <a:avLst/>
          </a:prstGeom>
          <a:noFill/>
          <a:ln>
            <a:noFill/>
          </a:ln>
        </p:spPr>
        <p:txBody>
          <a:bodyPr spcFirstLastPara="1" wrap="square" lIns="0" tIns="0" rIns="0" bIns="0" anchor="t" anchorCtr="0">
            <a:noAutofit/>
          </a:bodyPr>
          <a:lstStyle/>
          <a:p>
            <a:pPr marL="0" lvl="0" indent="0">
              <a:lnSpc>
                <a:spcPct val="168000"/>
              </a:lnSpc>
              <a:buSzPts val="1000"/>
            </a:pPr>
            <a:r>
              <a:rPr lang="en-GB" dirty="0"/>
              <a:t>CYBIT INCIDENT RESPONSE SERVICE, POWERED BY CYBERFORT </a:t>
            </a:r>
            <a:endParaRPr dirty="0"/>
          </a:p>
        </p:txBody>
      </p:sp>
      <p:sp>
        <p:nvSpPr>
          <p:cNvPr id="194" name="Google Shape;194;p2"/>
          <p:cNvSpPr txBox="1">
            <a:spLocks noGrp="1"/>
          </p:cNvSpPr>
          <p:nvPr>
            <p:ph type="body" idx="4"/>
          </p:nvPr>
        </p:nvSpPr>
        <p:spPr>
          <a:xfrm>
            <a:off x="469899" y="1069535"/>
            <a:ext cx="5699680" cy="4627563"/>
          </a:xfrm>
          <a:prstGeom prst="rect">
            <a:avLst/>
          </a:prstGeom>
          <a:noFill/>
          <a:ln>
            <a:noFill/>
          </a:ln>
        </p:spPr>
        <p:txBody>
          <a:bodyPr spcFirstLastPara="1" wrap="square" lIns="0" tIns="0" rIns="0" bIns="0" anchor="t" anchorCtr="0">
            <a:noAutofit/>
          </a:bodyPr>
          <a:lstStyle/>
          <a:p>
            <a:pPr marL="0" indent="0"/>
            <a:r>
              <a:rPr lang="en-GB" sz="1400" b="1" dirty="0">
                <a:latin typeface="Host Grotesk" panose="020B0604020202020204" charset="0"/>
              </a:rPr>
              <a:t>When a Cyberattack Strikes, Time is of the Essence: Your Rapid Response to Cyberattacks.</a:t>
            </a:r>
            <a:endParaRPr lang="en-GB" sz="1400" dirty="0">
              <a:latin typeface="Host Grotesk" panose="020B0604020202020204" charset="0"/>
            </a:endParaRPr>
          </a:p>
          <a:p>
            <a:pPr marL="0" indent="0"/>
            <a:r>
              <a:rPr lang="en-GB" sz="1400" dirty="0">
                <a:latin typeface="Host Grotesk" panose="020B0604020202020204" charset="0"/>
              </a:rPr>
              <a:t>A swift and decisive response can minimise the damage and disruption caused by a cyber security incident. </a:t>
            </a:r>
          </a:p>
          <a:p>
            <a:pPr marL="0" indent="0"/>
            <a:r>
              <a:rPr lang="en-GB" sz="1400" dirty="0" err="1">
                <a:latin typeface="Host Grotesk" panose="020B0604020202020204" charset="0"/>
              </a:rPr>
              <a:t>Cyberfort’s</a:t>
            </a:r>
            <a:r>
              <a:rPr lang="en-GB" sz="1400" dirty="0">
                <a:latin typeface="Host Grotesk" panose="020B0604020202020204" charset="0"/>
              </a:rPr>
              <a:t> Incident Response service, in partnership with Cybit, provides you with the expert support you need to contain the attack, recover your systems, and get back to business as quickly as possible.</a:t>
            </a:r>
          </a:p>
          <a:p>
            <a:pPr marL="0" indent="0"/>
            <a:endParaRPr lang="en-GB" sz="1400" b="1" dirty="0">
              <a:latin typeface="Host Grotesk" panose="020B0604020202020204" charset="0"/>
            </a:endParaRPr>
          </a:p>
          <a:p>
            <a:pPr marL="0" indent="0"/>
            <a:r>
              <a:rPr lang="en-GB" sz="1400" b="1" dirty="0">
                <a:latin typeface="Host Grotesk" panose="020B0604020202020204" charset="0"/>
              </a:rPr>
              <a:t>Service Description</a:t>
            </a:r>
            <a:endParaRPr lang="en-GB" sz="1400" dirty="0">
              <a:latin typeface="Host Grotesk" panose="020B0604020202020204" charset="0"/>
            </a:endParaRPr>
          </a:p>
          <a:p>
            <a:pPr marL="0" indent="0"/>
            <a:r>
              <a:rPr lang="en-GB" sz="1400" dirty="0" err="1">
                <a:latin typeface="Host Grotesk" panose="020B0604020202020204" charset="0"/>
              </a:rPr>
              <a:t>Cyberfort’s</a:t>
            </a:r>
            <a:r>
              <a:rPr lang="en-GB" sz="1400" dirty="0">
                <a:latin typeface="Host Grotesk" panose="020B0604020202020204" charset="0"/>
              </a:rPr>
              <a:t> Incident Response service, in partnership with </a:t>
            </a:r>
            <a:r>
              <a:rPr lang="en-GB" sz="1400" dirty="0" err="1">
                <a:latin typeface="Host Grotesk" panose="020B0604020202020204" charset="0"/>
              </a:rPr>
              <a:t>Cyberfort</a:t>
            </a:r>
            <a:r>
              <a:rPr lang="en-GB" sz="1400" dirty="0">
                <a:latin typeface="Host Grotesk" panose="020B0604020202020204" charset="0"/>
              </a:rPr>
              <a:t>, provides rapid and effective response to cyber security incidents. </a:t>
            </a:r>
          </a:p>
          <a:p>
            <a:pPr marL="0" indent="0"/>
            <a:r>
              <a:rPr lang="en-GB" sz="1400" dirty="0">
                <a:latin typeface="Host Grotesk" panose="020B0604020202020204" charset="0"/>
              </a:rPr>
              <a:t>We understand the urgency of these situations and are committed to providing you with the expert assistance you need to minimise the impact on your organisation. </a:t>
            </a:r>
          </a:p>
          <a:p>
            <a:pPr marL="0" indent="0"/>
            <a:r>
              <a:rPr lang="en-GB" sz="1400" dirty="0">
                <a:latin typeface="Host Grotesk" panose="020B0604020202020204" charset="0"/>
              </a:rPr>
              <a:t>The team of experienced incident responders will work with you to contain the attack, recover your data, and restore your systems. We also provide post-incident analysis to help you understand how the attack occurred and prevent future incidents.</a:t>
            </a:r>
          </a:p>
        </p:txBody>
      </p:sp>
      <p:sp>
        <p:nvSpPr>
          <p:cNvPr id="197" name="Google Shape;197;p2"/>
          <p:cNvSpPr txBox="1"/>
          <p:nvPr/>
        </p:nvSpPr>
        <p:spPr>
          <a:xfrm>
            <a:off x="7690186" y="1946638"/>
            <a:ext cx="1746940" cy="917575"/>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1200"/>
              <a:buFont typeface="Arial"/>
              <a:buNone/>
            </a:pPr>
            <a:endParaRPr sz="1200" b="0" i="0" u="none" strike="noStrike" cap="none">
              <a:solidFill>
                <a:schemeClr val="lt1"/>
              </a:solidFill>
              <a:latin typeface="Host Grotesk Light"/>
              <a:ea typeface="Host Grotesk Light"/>
              <a:cs typeface="Host Grotesk Light"/>
              <a:sym typeface="Host Grotesk Light"/>
            </a:endParaRPr>
          </a:p>
        </p:txBody>
      </p:sp>
      <p:sp>
        <p:nvSpPr>
          <p:cNvPr id="199" name="Google Shape;199;p2"/>
          <p:cNvSpPr/>
          <p:nvPr/>
        </p:nvSpPr>
        <p:spPr>
          <a:xfrm>
            <a:off x="0" y="6766633"/>
            <a:ext cx="12192000" cy="127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 name="Google Shape;195;p2">
            <a:extLst>
              <a:ext uri="{FF2B5EF4-FFF2-40B4-BE49-F238E27FC236}">
                <a16:creationId xmlns:a16="http://schemas.microsoft.com/office/drawing/2014/main" id="{111CAD59-1E65-1A86-4E22-894A809C27FF}"/>
              </a:ext>
            </a:extLst>
          </p:cNvPr>
          <p:cNvSpPr txBox="1">
            <a:spLocks/>
          </p:cNvSpPr>
          <p:nvPr/>
        </p:nvSpPr>
        <p:spPr>
          <a:xfrm>
            <a:off x="7281737" y="3371970"/>
            <a:ext cx="4310743" cy="22204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1428"/>
              </a:lnSpc>
              <a:spcBef>
                <a:spcPts val="0"/>
              </a:spcBef>
              <a:spcAft>
                <a:spcPts val="0"/>
              </a:spcAft>
              <a:buClr>
                <a:schemeClr val="lt1"/>
              </a:buClr>
              <a:buSzPts val="1400"/>
              <a:buFont typeface="Arial"/>
              <a:buNone/>
              <a:defRPr sz="1400" b="1" i="0" u="none" strike="noStrike" cap="none">
                <a:solidFill>
                  <a:schemeClr val="lt1"/>
                </a:solidFill>
                <a:latin typeface="Host Grotesk"/>
                <a:ea typeface="Host Grotesk"/>
                <a:cs typeface="Host Grotesk"/>
                <a:sym typeface="Host Grotesk"/>
              </a:defRPr>
            </a:lvl1pPr>
            <a:lvl2pPr marL="914400" marR="0" lvl="1" indent="-228600" algn="l" rtl="0">
              <a:lnSpc>
                <a:spcPct val="129090"/>
              </a:lnSpc>
              <a:spcBef>
                <a:spcPts val="0"/>
              </a:spcBef>
              <a:spcAft>
                <a:spcPts val="0"/>
              </a:spcAft>
              <a:buClr>
                <a:schemeClr val="accent1"/>
              </a:buClr>
              <a:buSzPts val="1100"/>
              <a:buFont typeface="Arial"/>
              <a:buNone/>
              <a:defRPr sz="1100" b="0" i="0" u="none" strike="noStrike" cap="none">
                <a:solidFill>
                  <a:schemeClr val="accent1"/>
                </a:solidFill>
                <a:latin typeface="Plus Jakarta Sans"/>
                <a:ea typeface="Plus Jakarta Sans"/>
                <a:cs typeface="Plus Jakarta Sans"/>
                <a:sym typeface="Plus Jakarta Sans"/>
              </a:defRPr>
            </a:lvl2pPr>
            <a:lvl3pPr marL="1371600" marR="0" lvl="2" indent="-228600" algn="l" rtl="0">
              <a:lnSpc>
                <a:spcPct val="129090"/>
              </a:lnSpc>
              <a:spcBef>
                <a:spcPts val="0"/>
              </a:spcBef>
              <a:spcAft>
                <a:spcPts val="0"/>
              </a:spcAft>
              <a:buClr>
                <a:schemeClr val="accent1"/>
              </a:buClr>
              <a:buSzPts val="1100"/>
              <a:buFont typeface="Arial"/>
              <a:buNone/>
              <a:defRPr sz="1100" b="0" i="0" u="none" strike="noStrike" cap="none">
                <a:solidFill>
                  <a:schemeClr val="accent1"/>
                </a:solidFill>
                <a:latin typeface="Plus Jakarta Sans"/>
                <a:ea typeface="Plus Jakarta Sans"/>
                <a:cs typeface="Plus Jakarta Sans"/>
                <a:sym typeface="Plus Jakarta Sans"/>
              </a:defRPr>
            </a:lvl3pPr>
            <a:lvl4pPr marL="1828800" marR="0" lvl="3" indent="-228600" algn="l" rtl="0">
              <a:lnSpc>
                <a:spcPct val="129090"/>
              </a:lnSpc>
              <a:spcBef>
                <a:spcPts val="0"/>
              </a:spcBef>
              <a:spcAft>
                <a:spcPts val="0"/>
              </a:spcAft>
              <a:buClr>
                <a:schemeClr val="accent1"/>
              </a:buClr>
              <a:buSzPts val="1100"/>
              <a:buFont typeface="Arial"/>
              <a:buNone/>
              <a:defRPr sz="1100" b="0" i="0" u="none" strike="noStrike" cap="none">
                <a:solidFill>
                  <a:schemeClr val="accent1"/>
                </a:solidFill>
                <a:latin typeface="Plus Jakarta Sans"/>
                <a:ea typeface="Plus Jakarta Sans"/>
                <a:cs typeface="Plus Jakarta Sans"/>
                <a:sym typeface="Plus Jakarta Sans"/>
              </a:defRPr>
            </a:lvl4pPr>
            <a:lvl5pPr marL="2286000" marR="0" lvl="4" indent="-228600" algn="l" rtl="0">
              <a:lnSpc>
                <a:spcPct val="129090"/>
              </a:lnSpc>
              <a:spcBef>
                <a:spcPts val="0"/>
              </a:spcBef>
              <a:spcAft>
                <a:spcPts val="0"/>
              </a:spcAft>
              <a:buClr>
                <a:schemeClr val="accent1"/>
              </a:buClr>
              <a:buSzPts val="1100"/>
              <a:buFont typeface="Arial"/>
              <a:buNone/>
              <a:defRPr sz="1100" b="0" i="0" u="none" strike="noStrike" cap="none">
                <a:solidFill>
                  <a:schemeClr val="accent1"/>
                </a:solidFill>
                <a:latin typeface="Plus Jakarta Sans"/>
                <a:ea typeface="Plus Jakarta Sans"/>
                <a:cs typeface="Plus Jakarta Sans"/>
                <a:sym typeface="Plus Jakarta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r>
              <a:rPr lang="en-GB" dirty="0"/>
              <a:t>KEY DELIVERABLES </a:t>
            </a:r>
          </a:p>
        </p:txBody>
      </p:sp>
      <p:sp>
        <p:nvSpPr>
          <p:cNvPr id="5" name="Google Shape;196;p2">
            <a:extLst>
              <a:ext uri="{FF2B5EF4-FFF2-40B4-BE49-F238E27FC236}">
                <a16:creationId xmlns:a16="http://schemas.microsoft.com/office/drawing/2014/main" id="{E1FA5F65-16B9-AA31-BC3E-D7B247066183}"/>
              </a:ext>
            </a:extLst>
          </p:cNvPr>
          <p:cNvSpPr txBox="1">
            <a:spLocks/>
          </p:cNvSpPr>
          <p:nvPr/>
        </p:nvSpPr>
        <p:spPr>
          <a:xfrm>
            <a:off x="7291263" y="3967048"/>
            <a:ext cx="4421312" cy="207222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04800" algn="l" rtl="0">
              <a:lnSpc>
                <a:spcPct val="118333"/>
              </a:lnSpc>
              <a:spcBef>
                <a:spcPts val="0"/>
              </a:spcBef>
              <a:spcAft>
                <a:spcPts val="0"/>
              </a:spcAft>
              <a:buClr>
                <a:schemeClr val="lt1"/>
              </a:buClr>
              <a:buSzPts val="1200"/>
              <a:buFont typeface="Arial"/>
              <a:buChar char="•"/>
              <a:defRPr sz="1200" b="0" i="0" u="none" strike="noStrike" cap="none">
                <a:solidFill>
                  <a:schemeClr val="lt1"/>
                </a:solidFill>
                <a:latin typeface="Host Grotesk"/>
                <a:ea typeface="Host Grotesk"/>
                <a:cs typeface="Host Grotesk"/>
                <a:sym typeface="Host Grotesk"/>
              </a:defRPr>
            </a:lvl1pPr>
            <a:lvl2pPr marL="914400" marR="0" lvl="1" indent="-228600" algn="l" rtl="0">
              <a:lnSpc>
                <a:spcPct val="129090"/>
              </a:lnSpc>
              <a:spcBef>
                <a:spcPts val="0"/>
              </a:spcBef>
              <a:spcAft>
                <a:spcPts val="0"/>
              </a:spcAft>
              <a:buClr>
                <a:schemeClr val="accent1"/>
              </a:buClr>
              <a:buSzPts val="1100"/>
              <a:buFont typeface="Arial"/>
              <a:buNone/>
              <a:defRPr sz="1100" b="0" i="0" u="none" strike="noStrike" cap="none">
                <a:solidFill>
                  <a:schemeClr val="accent1"/>
                </a:solidFill>
                <a:latin typeface="Plus Jakarta Sans"/>
                <a:ea typeface="Plus Jakarta Sans"/>
                <a:cs typeface="Plus Jakarta Sans"/>
                <a:sym typeface="Plus Jakarta Sans"/>
              </a:defRPr>
            </a:lvl2pPr>
            <a:lvl3pPr marL="1371600" marR="0" lvl="2" indent="-228600" algn="l" rtl="0">
              <a:lnSpc>
                <a:spcPct val="129090"/>
              </a:lnSpc>
              <a:spcBef>
                <a:spcPts val="0"/>
              </a:spcBef>
              <a:spcAft>
                <a:spcPts val="0"/>
              </a:spcAft>
              <a:buClr>
                <a:schemeClr val="accent1"/>
              </a:buClr>
              <a:buSzPts val="1100"/>
              <a:buFont typeface="Arial"/>
              <a:buNone/>
              <a:defRPr sz="1100" b="0" i="0" u="none" strike="noStrike" cap="none">
                <a:solidFill>
                  <a:schemeClr val="accent1"/>
                </a:solidFill>
                <a:latin typeface="Plus Jakarta Sans"/>
                <a:ea typeface="Plus Jakarta Sans"/>
                <a:cs typeface="Plus Jakarta Sans"/>
                <a:sym typeface="Plus Jakarta Sans"/>
              </a:defRPr>
            </a:lvl3pPr>
            <a:lvl4pPr marL="1828800" marR="0" lvl="3" indent="-228600" algn="l" rtl="0">
              <a:lnSpc>
                <a:spcPct val="129090"/>
              </a:lnSpc>
              <a:spcBef>
                <a:spcPts val="0"/>
              </a:spcBef>
              <a:spcAft>
                <a:spcPts val="0"/>
              </a:spcAft>
              <a:buClr>
                <a:schemeClr val="accent1"/>
              </a:buClr>
              <a:buSzPts val="1100"/>
              <a:buFont typeface="Arial"/>
              <a:buNone/>
              <a:defRPr sz="1100" b="0" i="0" u="none" strike="noStrike" cap="none">
                <a:solidFill>
                  <a:schemeClr val="accent1"/>
                </a:solidFill>
                <a:latin typeface="Plus Jakarta Sans"/>
                <a:ea typeface="Plus Jakarta Sans"/>
                <a:cs typeface="Plus Jakarta Sans"/>
                <a:sym typeface="Plus Jakarta Sans"/>
              </a:defRPr>
            </a:lvl4pPr>
            <a:lvl5pPr marL="2286000" marR="0" lvl="4" indent="-228600" algn="l" rtl="0">
              <a:lnSpc>
                <a:spcPct val="129090"/>
              </a:lnSpc>
              <a:spcBef>
                <a:spcPts val="0"/>
              </a:spcBef>
              <a:spcAft>
                <a:spcPts val="0"/>
              </a:spcAft>
              <a:buClr>
                <a:schemeClr val="accent1"/>
              </a:buClr>
              <a:buSzPts val="1100"/>
              <a:buFont typeface="Arial"/>
              <a:buNone/>
              <a:defRPr sz="1100" b="0" i="0" u="none" strike="noStrike" cap="none">
                <a:solidFill>
                  <a:schemeClr val="accent1"/>
                </a:solidFill>
                <a:latin typeface="Plus Jakarta Sans"/>
                <a:ea typeface="Plus Jakarta Sans"/>
                <a:cs typeface="Plus Jakarta Sans"/>
                <a:sym typeface="Plus Jakarta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lvl="0">
              <a:lnSpc>
                <a:spcPct val="150000"/>
              </a:lnSpc>
            </a:pPr>
            <a:r>
              <a:rPr lang="en-GB" sz="1400" dirty="0"/>
              <a:t>Rapid response to cyber security incidents</a:t>
            </a:r>
          </a:p>
          <a:p>
            <a:pPr lvl="0">
              <a:lnSpc>
                <a:spcPct val="150000"/>
              </a:lnSpc>
            </a:pPr>
            <a:r>
              <a:rPr lang="en-GB" sz="1400" dirty="0"/>
              <a:t>Containment of the attack</a:t>
            </a:r>
          </a:p>
          <a:p>
            <a:pPr lvl="0">
              <a:lnSpc>
                <a:spcPct val="150000"/>
              </a:lnSpc>
            </a:pPr>
            <a:r>
              <a:rPr lang="en-GB" sz="1400" dirty="0"/>
              <a:t>Recovery of systems and data</a:t>
            </a:r>
          </a:p>
          <a:p>
            <a:pPr lvl="0">
              <a:lnSpc>
                <a:spcPct val="150000"/>
              </a:lnSpc>
            </a:pPr>
            <a:r>
              <a:rPr lang="en-GB" sz="1400" dirty="0"/>
              <a:t>Post-incident analysis and reporting</a:t>
            </a:r>
          </a:p>
          <a:p>
            <a:pPr marL="0" indent="0">
              <a:lnSpc>
                <a:spcPct val="150000"/>
              </a:lnSpc>
              <a:buNone/>
            </a:pPr>
            <a:endParaRPr lang="en-GB" dirty="0"/>
          </a:p>
          <a:p>
            <a:pPr marL="171450" indent="-95250">
              <a:lnSpc>
                <a:spcPct val="150000"/>
              </a:lnSpc>
              <a:buFont typeface="Arial"/>
              <a:buNone/>
            </a:pPr>
            <a:endParaRPr lang="en-GB" dirty="0"/>
          </a:p>
        </p:txBody>
      </p:sp>
      <p:cxnSp>
        <p:nvCxnSpPr>
          <p:cNvPr id="6" name="Google Shape;198;p2">
            <a:extLst>
              <a:ext uri="{FF2B5EF4-FFF2-40B4-BE49-F238E27FC236}">
                <a16:creationId xmlns:a16="http://schemas.microsoft.com/office/drawing/2014/main" id="{BF872A91-C617-28CA-F065-4BCC32DC7A07}"/>
              </a:ext>
            </a:extLst>
          </p:cNvPr>
          <p:cNvCxnSpPr/>
          <p:nvPr/>
        </p:nvCxnSpPr>
        <p:spPr>
          <a:xfrm>
            <a:off x="7281737" y="3739846"/>
            <a:ext cx="3627563" cy="0"/>
          </a:xfrm>
          <a:prstGeom prst="straightConnector1">
            <a:avLst/>
          </a:prstGeom>
          <a:noFill/>
          <a:ln w="12700" cap="flat" cmpd="sng">
            <a:solidFill>
              <a:schemeClr val="lt1"/>
            </a:solidFill>
            <a:prstDash val="solid"/>
            <a:miter lim="800000"/>
            <a:headEnd type="none" w="sm" len="sm"/>
            <a:tailEnd type="none" w="sm" len="sm"/>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6" name="Google Shape;236;p4"/>
          <p:cNvSpPr>
            <a:spLocks noGrp="1" noRot="1" noMove="1" noResize="1" noEditPoints="1" noAdjustHandles="1" noChangeArrowheads="1" noChangeShapeType="1"/>
          </p:cNvSpPr>
          <p:nvPr/>
        </p:nvSpPr>
        <p:spPr>
          <a:xfrm>
            <a:off x="0" y="0"/>
            <a:ext cx="12193585" cy="6858301"/>
          </a:xfrm>
          <a:prstGeom prst="rect">
            <a:avLst/>
          </a:prstGeom>
          <a:solidFill>
            <a:schemeClr val="tx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37" name="Google Shape;237;p4"/>
          <p:cNvSpPr txBox="1">
            <a:spLocks noGrp="1"/>
          </p:cNvSpPr>
          <p:nvPr>
            <p:ph type="body" idx="1"/>
          </p:nvPr>
        </p:nvSpPr>
        <p:spPr>
          <a:xfrm>
            <a:off x="469899" y="445781"/>
            <a:ext cx="4023443" cy="248141"/>
          </a:xfrm>
          <a:prstGeom prst="rect">
            <a:avLst/>
          </a:prstGeom>
          <a:noFill/>
          <a:ln>
            <a:noFill/>
          </a:ln>
        </p:spPr>
        <p:txBody>
          <a:bodyPr spcFirstLastPara="1" wrap="square" lIns="0" tIns="0" rIns="0" bIns="0" anchor="t" anchorCtr="0">
            <a:noAutofit/>
          </a:bodyPr>
          <a:lstStyle/>
          <a:p>
            <a:pPr marL="0" lvl="0" indent="0">
              <a:lnSpc>
                <a:spcPct val="168000"/>
              </a:lnSpc>
              <a:buClr>
                <a:schemeClr val="dk2"/>
              </a:buClr>
              <a:buSzPts val="1000"/>
            </a:pPr>
            <a:r>
              <a:rPr lang="en-GB" dirty="0"/>
              <a:t>CYBIT INCIDENT RESPONSE SERVICE, POWERED BY CYBERFORT </a:t>
            </a:r>
            <a:endParaRPr dirty="0"/>
          </a:p>
        </p:txBody>
      </p:sp>
      <p:sp>
        <p:nvSpPr>
          <p:cNvPr id="238" name="Google Shape;238;p4"/>
          <p:cNvSpPr txBox="1">
            <a:spLocks noGrp="1"/>
          </p:cNvSpPr>
          <p:nvPr>
            <p:ph type="body" idx="3"/>
          </p:nvPr>
        </p:nvSpPr>
        <p:spPr>
          <a:xfrm>
            <a:off x="3380549" y="3115207"/>
            <a:ext cx="2523206" cy="958402"/>
          </a:xfrm>
          <a:prstGeom prst="rect">
            <a:avLst/>
          </a:prstGeom>
          <a:noFill/>
          <a:ln>
            <a:noFill/>
          </a:ln>
        </p:spPr>
        <p:txBody>
          <a:bodyPr spcFirstLastPara="1" wrap="square" lIns="0" tIns="0" rIns="0" bIns="0" anchor="t" anchorCtr="0">
            <a:noAutofit/>
          </a:bodyPr>
          <a:lstStyle/>
          <a:p>
            <a:pPr marL="0" indent="0"/>
            <a:r>
              <a:rPr lang="en-GB" dirty="0">
                <a:latin typeface="Host Grotesk" panose="020B0604020202020204" charset="0"/>
              </a:rPr>
              <a:t>Damage Mitigation: </a:t>
            </a:r>
            <a:r>
              <a:rPr lang="en-GB" b="0" dirty="0" err="1">
                <a:latin typeface="Host Grotesk" panose="020B0604020202020204" charset="0"/>
              </a:rPr>
              <a:t>Cyberfort</a:t>
            </a:r>
            <a:r>
              <a:rPr lang="en-GB" b="0" dirty="0">
                <a:latin typeface="Host Grotesk" panose="020B0604020202020204" charset="0"/>
              </a:rPr>
              <a:t> take steps to minimise the financial and reputational damage to your organisation.</a:t>
            </a:r>
          </a:p>
          <a:p>
            <a:pPr marL="0" lvl="0" indent="0"/>
            <a:endParaRPr dirty="0"/>
          </a:p>
        </p:txBody>
      </p:sp>
      <p:sp>
        <p:nvSpPr>
          <p:cNvPr id="239" name="Google Shape;239;p4"/>
          <p:cNvSpPr txBox="1">
            <a:spLocks noGrp="1"/>
          </p:cNvSpPr>
          <p:nvPr>
            <p:ph type="body" idx="4"/>
          </p:nvPr>
        </p:nvSpPr>
        <p:spPr>
          <a:xfrm>
            <a:off x="3368987" y="2147148"/>
            <a:ext cx="2523206" cy="919781"/>
          </a:xfrm>
          <a:prstGeom prst="rect">
            <a:avLst/>
          </a:prstGeom>
          <a:noFill/>
          <a:ln>
            <a:noFill/>
          </a:ln>
        </p:spPr>
        <p:txBody>
          <a:bodyPr spcFirstLastPara="1" wrap="square" lIns="0" tIns="0" rIns="0" bIns="0" anchor="t" anchorCtr="0">
            <a:noAutofit/>
          </a:bodyPr>
          <a:lstStyle/>
          <a:p>
            <a:pPr marL="0" indent="0"/>
            <a:r>
              <a:rPr lang="en-GB" dirty="0">
                <a:latin typeface="Host Grotesk" panose="020B0604020202020204" charset="0"/>
              </a:rPr>
              <a:t>Rapid Response: </a:t>
            </a:r>
            <a:r>
              <a:rPr lang="en-GB" b="0" dirty="0" err="1">
                <a:latin typeface="Host Grotesk" panose="020B0604020202020204" charset="0"/>
              </a:rPr>
              <a:t>Cyberfort</a:t>
            </a:r>
            <a:r>
              <a:rPr lang="en-GB" b="0" dirty="0">
                <a:latin typeface="Host Grotesk" panose="020B0604020202020204" charset="0"/>
              </a:rPr>
              <a:t> act quickly to contain the attack and minimise damage.</a:t>
            </a:r>
          </a:p>
          <a:p>
            <a:pPr marL="0" lvl="0" indent="0"/>
            <a:endParaRPr dirty="0"/>
          </a:p>
        </p:txBody>
      </p:sp>
      <p:sp>
        <p:nvSpPr>
          <p:cNvPr id="240" name="Google Shape;240;p4"/>
          <p:cNvSpPr txBox="1">
            <a:spLocks noGrp="1"/>
          </p:cNvSpPr>
          <p:nvPr>
            <p:ph type="body" idx="5"/>
          </p:nvPr>
        </p:nvSpPr>
        <p:spPr>
          <a:xfrm>
            <a:off x="469899" y="2147148"/>
            <a:ext cx="2523206" cy="642229"/>
          </a:xfrm>
          <a:prstGeom prst="rect">
            <a:avLst/>
          </a:prstGeom>
          <a:noFill/>
          <a:ln>
            <a:noFill/>
          </a:ln>
        </p:spPr>
        <p:txBody>
          <a:bodyPr spcFirstLastPara="1" wrap="square" lIns="0" tIns="0" rIns="0" bIns="0" anchor="t" anchorCtr="0">
            <a:noAutofit/>
          </a:bodyPr>
          <a:lstStyle/>
          <a:p>
            <a:pPr marL="0" indent="0"/>
            <a:r>
              <a:rPr lang="en-GB" dirty="0">
                <a:latin typeface="Host Grotesk" panose="020B0604020202020204" charset="0"/>
              </a:rPr>
              <a:t>24/7 Availability: </a:t>
            </a:r>
            <a:r>
              <a:rPr lang="en-GB" b="0" dirty="0">
                <a:latin typeface="Host Grotesk" panose="020B0604020202020204" charset="0"/>
              </a:rPr>
              <a:t>The </a:t>
            </a:r>
            <a:r>
              <a:rPr lang="en-GB" b="0" dirty="0" err="1">
                <a:latin typeface="Host Grotesk" panose="020B0604020202020204" charset="0"/>
              </a:rPr>
              <a:t>Cyberfort</a:t>
            </a:r>
            <a:r>
              <a:rPr lang="en-GB" b="0" dirty="0">
                <a:latin typeface="Host Grotesk" panose="020B0604020202020204" charset="0"/>
              </a:rPr>
              <a:t> team is available around the clock to respond to your call</a:t>
            </a:r>
            <a:r>
              <a:rPr lang="en-GB" dirty="0">
                <a:latin typeface="Host Grotesk" panose="020B0604020202020204" charset="0"/>
              </a:rPr>
              <a:t>.</a:t>
            </a:r>
          </a:p>
          <a:p>
            <a:pPr marL="0" lvl="0" indent="0"/>
            <a:endParaRPr dirty="0"/>
          </a:p>
        </p:txBody>
      </p:sp>
      <p:sp>
        <p:nvSpPr>
          <p:cNvPr id="241" name="Google Shape;241;p4"/>
          <p:cNvSpPr txBox="1">
            <a:spLocks noGrp="1"/>
          </p:cNvSpPr>
          <p:nvPr>
            <p:ph type="body" idx="6"/>
          </p:nvPr>
        </p:nvSpPr>
        <p:spPr>
          <a:xfrm>
            <a:off x="480602" y="3116556"/>
            <a:ext cx="2523206" cy="881649"/>
          </a:xfrm>
          <a:prstGeom prst="rect">
            <a:avLst/>
          </a:prstGeom>
          <a:noFill/>
          <a:ln>
            <a:noFill/>
          </a:ln>
        </p:spPr>
        <p:txBody>
          <a:bodyPr spcFirstLastPara="1" wrap="square" lIns="0" tIns="0" rIns="0" bIns="0" anchor="t" anchorCtr="0">
            <a:noAutofit/>
          </a:bodyPr>
          <a:lstStyle/>
          <a:p>
            <a:pPr marL="0" indent="0"/>
            <a:r>
              <a:rPr lang="en-GB" dirty="0">
                <a:latin typeface="Host Grotesk" panose="020B0604020202020204" charset="0"/>
              </a:rPr>
              <a:t>System Restoration: </a:t>
            </a:r>
            <a:r>
              <a:rPr lang="en-GB" b="0" dirty="0" err="1">
                <a:latin typeface="Host Grotesk" panose="020B0604020202020204" charset="0"/>
              </a:rPr>
              <a:t>Cyberfort</a:t>
            </a:r>
            <a:r>
              <a:rPr lang="en-GB" b="0" dirty="0">
                <a:latin typeface="Host Grotesk" panose="020B0604020202020204" charset="0"/>
              </a:rPr>
              <a:t> work to get your systems back online as quickly as possible</a:t>
            </a:r>
            <a:r>
              <a:rPr lang="en-GB" dirty="0">
                <a:latin typeface="Host Grotesk" panose="020B0604020202020204" charset="0"/>
              </a:rPr>
              <a:t>.</a:t>
            </a:r>
          </a:p>
          <a:p>
            <a:pPr marL="0" lvl="0" indent="0"/>
            <a:endParaRPr dirty="0"/>
          </a:p>
        </p:txBody>
      </p:sp>
      <p:sp>
        <p:nvSpPr>
          <p:cNvPr id="245" name="Google Shape;245;p4"/>
          <p:cNvSpPr txBox="1">
            <a:spLocks noGrp="1"/>
          </p:cNvSpPr>
          <p:nvPr>
            <p:ph type="body" idx="13"/>
          </p:nvPr>
        </p:nvSpPr>
        <p:spPr>
          <a:xfrm>
            <a:off x="469899" y="1479320"/>
            <a:ext cx="3695701" cy="222047"/>
          </a:xfrm>
          <a:prstGeom prst="rect">
            <a:avLst/>
          </a:prstGeom>
          <a:noFill/>
          <a:ln>
            <a:noFill/>
          </a:ln>
        </p:spPr>
        <p:txBody>
          <a:bodyPr spcFirstLastPara="1" wrap="square" lIns="0" tIns="0" rIns="0" bIns="0" anchor="t" anchorCtr="0">
            <a:noAutofit/>
          </a:bodyPr>
          <a:lstStyle/>
          <a:p>
            <a:pPr marL="0" lvl="0" indent="0" algn="l" rtl="0">
              <a:lnSpc>
                <a:spcPct val="101428"/>
              </a:lnSpc>
              <a:spcBef>
                <a:spcPts val="0"/>
              </a:spcBef>
              <a:spcAft>
                <a:spcPts val="0"/>
              </a:spcAft>
              <a:buClr>
                <a:schemeClr val="lt1"/>
              </a:buClr>
              <a:buSzPts val="1400"/>
              <a:buFont typeface="Arial"/>
              <a:buNone/>
            </a:pPr>
            <a:r>
              <a:rPr lang="en-GB" dirty="0"/>
              <a:t>KEY BENEFITS</a:t>
            </a:r>
            <a:endParaRPr dirty="0"/>
          </a:p>
        </p:txBody>
      </p:sp>
      <p:sp>
        <p:nvSpPr>
          <p:cNvPr id="248" name="Google Shape;248;p4"/>
          <p:cNvSpPr txBox="1">
            <a:spLocks noGrp="1"/>
          </p:cNvSpPr>
          <p:nvPr>
            <p:ph type="body" idx="16"/>
          </p:nvPr>
        </p:nvSpPr>
        <p:spPr>
          <a:xfrm>
            <a:off x="9167163" y="2147149"/>
            <a:ext cx="2523206" cy="919780"/>
          </a:xfrm>
          <a:prstGeom prst="rect">
            <a:avLst/>
          </a:prstGeom>
          <a:noFill/>
          <a:ln>
            <a:noFill/>
          </a:ln>
        </p:spPr>
        <p:txBody>
          <a:bodyPr spcFirstLastPara="1" wrap="square" lIns="0" tIns="0" rIns="0" bIns="0" anchor="t" anchorCtr="0">
            <a:noAutofit/>
          </a:bodyPr>
          <a:lstStyle/>
          <a:p>
            <a:pPr marL="0" indent="0"/>
            <a:r>
              <a:rPr lang="en-GB" dirty="0">
                <a:latin typeface="Host Grotesk" panose="020B0604020202020204" charset="0"/>
              </a:rPr>
              <a:t>Data Recovery: </a:t>
            </a:r>
            <a:r>
              <a:rPr lang="en-GB" b="0" dirty="0" err="1">
                <a:latin typeface="Host Grotesk" panose="020B0604020202020204" charset="0"/>
              </a:rPr>
              <a:t>Cyberfort</a:t>
            </a:r>
            <a:r>
              <a:rPr lang="en-GB" b="0" dirty="0">
                <a:latin typeface="Host Grotesk" panose="020B0604020202020204" charset="0"/>
              </a:rPr>
              <a:t> help you recover your lost or corrupted data.</a:t>
            </a:r>
          </a:p>
          <a:p>
            <a:pPr marL="0" lvl="0" indent="0"/>
            <a:endParaRPr lang="en-GB" dirty="0">
              <a:latin typeface="Host Grotesk"/>
            </a:endParaRPr>
          </a:p>
        </p:txBody>
      </p:sp>
      <p:sp>
        <p:nvSpPr>
          <p:cNvPr id="249" name="Google Shape;249;p4"/>
          <p:cNvSpPr txBox="1">
            <a:spLocks noGrp="1"/>
          </p:cNvSpPr>
          <p:nvPr>
            <p:ph type="body" idx="17"/>
          </p:nvPr>
        </p:nvSpPr>
        <p:spPr>
          <a:xfrm>
            <a:off x="6268075" y="2147149"/>
            <a:ext cx="2523206" cy="792773"/>
          </a:xfrm>
          <a:prstGeom prst="rect">
            <a:avLst/>
          </a:prstGeom>
          <a:noFill/>
          <a:ln>
            <a:noFill/>
          </a:ln>
        </p:spPr>
        <p:txBody>
          <a:bodyPr spcFirstLastPara="1" wrap="square" lIns="0" tIns="0" rIns="0" bIns="0" anchor="t" anchorCtr="0">
            <a:noAutofit/>
          </a:bodyPr>
          <a:lstStyle/>
          <a:p>
            <a:pPr marL="0" indent="0"/>
            <a:r>
              <a:rPr lang="en-GB" dirty="0">
                <a:latin typeface="Host Grotesk" panose="020B0604020202020204" charset="0"/>
              </a:rPr>
              <a:t>Expert Team: </a:t>
            </a:r>
            <a:r>
              <a:rPr lang="en-GB" b="0" dirty="0">
                <a:latin typeface="Host Grotesk" panose="020B0604020202020204" charset="0"/>
              </a:rPr>
              <a:t>The experienced incident responders have handled a wide range of cyber security incidents.</a:t>
            </a:r>
          </a:p>
          <a:p>
            <a:pPr marL="0" lvl="0" indent="0"/>
            <a:endParaRPr dirty="0"/>
          </a:p>
        </p:txBody>
      </p:sp>
      <p:cxnSp>
        <p:nvCxnSpPr>
          <p:cNvPr id="255" name="Google Shape;255;p4"/>
          <p:cNvCxnSpPr/>
          <p:nvPr/>
        </p:nvCxnSpPr>
        <p:spPr>
          <a:xfrm>
            <a:off x="468803" y="2004983"/>
            <a:ext cx="2389505" cy="0"/>
          </a:xfrm>
          <a:prstGeom prst="straightConnector1">
            <a:avLst/>
          </a:prstGeom>
          <a:noFill/>
          <a:ln w="9525" cap="flat" cmpd="sng">
            <a:solidFill>
              <a:schemeClr val="lt1"/>
            </a:solidFill>
            <a:prstDash val="solid"/>
            <a:miter lim="800000"/>
            <a:headEnd type="none" w="sm" len="sm"/>
            <a:tailEnd type="none" w="sm" len="sm"/>
          </a:ln>
        </p:spPr>
      </p:cxnSp>
      <p:cxnSp>
        <p:nvCxnSpPr>
          <p:cNvPr id="256" name="Google Shape;256;p4"/>
          <p:cNvCxnSpPr/>
          <p:nvPr/>
        </p:nvCxnSpPr>
        <p:spPr>
          <a:xfrm>
            <a:off x="3367270" y="2004983"/>
            <a:ext cx="2389505" cy="0"/>
          </a:xfrm>
          <a:prstGeom prst="straightConnector1">
            <a:avLst/>
          </a:prstGeom>
          <a:noFill/>
          <a:ln w="9525" cap="flat" cmpd="sng">
            <a:solidFill>
              <a:schemeClr val="lt1"/>
            </a:solidFill>
            <a:prstDash val="solid"/>
            <a:miter lim="800000"/>
            <a:headEnd type="none" w="sm" len="sm"/>
            <a:tailEnd type="none" w="sm" len="sm"/>
          </a:ln>
        </p:spPr>
      </p:cxnSp>
      <p:cxnSp>
        <p:nvCxnSpPr>
          <p:cNvPr id="257" name="Google Shape;257;p4"/>
          <p:cNvCxnSpPr/>
          <p:nvPr/>
        </p:nvCxnSpPr>
        <p:spPr>
          <a:xfrm>
            <a:off x="6286518" y="2004983"/>
            <a:ext cx="2389505" cy="0"/>
          </a:xfrm>
          <a:prstGeom prst="straightConnector1">
            <a:avLst/>
          </a:prstGeom>
          <a:noFill/>
          <a:ln w="9525" cap="flat" cmpd="sng">
            <a:solidFill>
              <a:schemeClr val="lt1"/>
            </a:solidFill>
            <a:prstDash val="solid"/>
            <a:miter lim="800000"/>
            <a:headEnd type="none" w="sm" len="sm"/>
            <a:tailEnd type="none" w="sm" len="sm"/>
          </a:ln>
        </p:spPr>
      </p:cxnSp>
      <p:cxnSp>
        <p:nvCxnSpPr>
          <p:cNvPr id="258" name="Google Shape;258;p4"/>
          <p:cNvCxnSpPr/>
          <p:nvPr/>
        </p:nvCxnSpPr>
        <p:spPr>
          <a:xfrm>
            <a:off x="9155448" y="2004983"/>
            <a:ext cx="2389505" cy="0"/>
          </a:xfrm>
          <a:prstGeom prst="straightConnector1">
            <a:avLst/>
          </a:prstGeom>
          <a:noFill/>
          <a:ln w="9525" cap="flat" cmpd="sng">
            <a:solidFill>
              <a:schemeClr val="lt1"/>
            </a:solidFill>
            <a:prstDash val="solid"/>
            <a:miter lim="800000"/>
            <a:headEnd type="none" w="sm" len="sm"/>
            <a:tailEnd type="none" w="sm" len="sm"/>
          </a:ln>
        </p:spPr>
      </p:cxnSp>
      <p:cxnSp>
        <p:nvCxnSpPr>
          <p:cNvPr id="259" name="Google Shape;259;p4"/>
          <p:cNvCxnSpPr/>
          <p:nvPr/>
        </p:nvCxnSpPr>
        <p:spPr>
          <a:xfrm>
            <a:off x="467322" y="2976329"/>
            <a:ext cx="2389505" cy="0"/>
          </a:xfrm>
          <a:prstGeom prst="straightConnector1">
            <a:avLst/>
          </a:prstGeom>
          <a:noFill/>
          <a:ln w="9525" cap="flat" cmpd="sng">
            <a:solidFill>
              <a:schemeClr val="lt1"/>
            </a:solidFill>
            <a:prstDash val="solid"/>
            <a:miter lim="800000"/>
            <a:headEnd type="none" w="sm" len="sm"/>
            <a:tailEnd type="none" w="sm" len="sm"/>
          </a:ln>
        </p:spPr>
      </p:cxnSp>
      <p:cxnSp>
        <p:nvCxnSpPr>
          <p:cNvPr id="260" name="Google Shape;260;p4"/>
          <p:cNvCxnSpPr/>
          <p:nvPr/>
        </p:nvCxnSpPr>
        <p:spPr>
          <a:xfrm>
            <a:off x="3380549" y="2976329"/>
            <a:ext cx="2389505" cy="0"/>
          </a:xfrm>
          <a:prstGeom prst="straightConnector1">
            <a:avLst/>
          </a:prstGeom>
          <a:noFill/>
          <a:ln w="9525" cap="flat" cmpd="sng">
            <a:solidFill>
              <a:schemeClr val="lt1"/>
            </a:solidFill>
            <a:prstDash val="solid"/>
            <a:miter lim="800000"/>
            <a:headEnd type="none" w="sm" len="sm"/>
            <a:tailEnd type="none" w="sm" len="sm"/>
          </a:ln>
        </p:spPr>
      </p:cxnSp>
      <p:cxnSp>
        <p:nvCxnSpPr>
          <p:cNvPr id="261" name="Google Shape;261;p4"/>
          <p:cNvCxnSpPr/>
          <p:nvPr/>
        </p:nvCxnSpPr>
        <p:spPr>
          <a:xfrm>
            <a:off x="6299797" y="2976329"/>
            <a:ext cx="2389505" cy="0"/>
          </a:xfrm>
          <a:prstGeom prst="straightConnector1">
            <a:avLst/>
          </a:prstGeom>
          <a:noFill/>
          <a:ln w="9525" cap="flat" cmpd="sng">
            <a:solidFill>
              <a:schemeClr val="lt1"/>
            </a:solidFill>
            <a:prstDash val="solid"/>
            <a:miter lim="800000"/>
            <a:headEnd type="none" w="sm" len="sm"/>
            <a:tailEnd type="none" w="sm" len="sm"/>
          </a:ln>
        </p:spPr>
      </p:cxnSp>
      <p:cxnSp>
        <p:nvCxnSpPr>
          <p:cNvPr id="262" name="Google Shape;262;p4"/>
          <p:cNvCxnSpPr/>
          <p:nvPr/>
        </p:nvCxnSpPr>
        <p:spPr>
          <a:xfrm>
            <a:off x="9168727" y="2976329"/>
            <a:ext cx="2389505" cy="0"/>
          </a:xfrm>
          <a:prstGeom prst="straightConnector1">
            <a:avLst/>
          </a:prstGeom>
          <a:noFill/>
          <a:ln w="9525" cap="flat" cmpd="sng">
            <a:solidFill>
              <a:schemeClr val="lt1"/>
            </a:solidFill>
            <a:prstDash val="solid"/>
            <a:miter lim="800000"/>
            <a:headEnd type="none" w="sm" len="sm"/>
            <a:tailEnd type="none" w="sm" len="sm"/>
          </a:ln>
        </p:spPr>
      </p:cxnSp>
      <p:cxnSp>
        <p:nvCxnSpPr>
          <p:cNvPr id="263" name="Google Shape;263;p4"/>
          <p:cNvCxnSpPr/>
          <p:nvPr/>
        </p:nvCxnSpPr>
        <p:spPr>
          <a:xfrm>
            <a:off x="480602" y="3991427"/>
            <a:ext cx="2389505" cy="0"/>
          </a:xfrm>
          <a:prstGeom prst="straightConnector1">
            <a:avLst/>
          </a:prstGeom>
          <a:noFill/>
          <a:ln w="9525" cap="flat" cmpd="sng">
            <a:solidFill>
              <a:schemeClr val="lt1"/>
            </a:solidFill>
            <a:prstDash val="solid"/>
            <a:miter lim="800000"/>
            <a:headEnd type="none" w="sm" len="sm"/>
            <a:tailEnd type="none" w="sm" len="sm"/>
          </a:ln>
        </p:spPr>
      </p:cxnSp>
      <p:cxnSp>
        <p:nvCxnSpPr>
          <p:cNvPr id="264" name="Google Shape;264;p4"/>
          <p:cNvCxnSpPr/>
          <p:nvPr/>
        </p:nvCxnSpPr>
        <p:spPr>
          <a:xfrm>
            <a:off x="3393829" y="3991427"/>
            <a:ext cx="2389505" cy="0"/>
          </a:xfrm>
          <a:prstGeom prst="straightConnector1">
            <a:avLst/>
          </a:prstGeom>
          <a:noFill/>
          <a:ln w="9525" cap="flat" cmpd="sng">
            <a:solidFill>
              <a:schemeClr val="lt1"/>
            </a:solidFill>
            <a:prstDash val="solid"/>
            <a:miter lim="800000"/>
            <a:headEnd type="none" w="sm" len="sm"/>
            <a:tailEnd type="none" w="sm" len="sm"/>
          </a:ln>
        </p:spPr>
      </p:cxnSp>
      <p:sp>
        <p:nvSpPr>
          <p:cNvPr id="271" name="Google Shape;271;p4"/>
          <p:cNvSpPr/>
          <p:nvPr/>
        </p:nvSpPr>
        <p:spPr>
          <a:xfrm>
            <a:off x="0" y="6766633"/>
            <a:ext cx="12192000" cy="127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 name="Google Shape;239;p4">
            <a:extLst>
              <a:ext uri="{FF2B5EF4-FFF2-40B4-BE49-F238E27FC236}">
                <a16:creationId xmlns:a16="http://schemas.microsoft.com/office/drawing/2014/main" id="{B18E8254-19AD-B89C-8F9C-D372BD35A752}"/>
              </a:ext>
            </a:extLst>
          </p:cNvPr>
          <p:cNvSpPr txBox="1">
            <a:spLocks/>
          </p:cNvSpPr>
          <p:nvPr/>
        </p:nvSpPr>
        <p:spPr>
          <a:xfrm>
            <a:off x="9179584" y="3163281"/>
            <a:ext cx="2523206" cy="91978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chemeClr val="lt1"/>
              </a:buClr>
              <a:buSzPts val="1200"/>
              <a:buFont typeface="Arial"/>
              <a:buNone/>
              <a:defRPr sz="1200" b="1" i="0" u="none" strike="noStrike" cap="none">
                <a:solidFill>
                  <a:schemeClr val="lt1"/>
                </a:solidFill>
                <a:latin typeface="Host Grotesk Light"/>
                <a:ea typeface="Host Grotesk Light"/>
                <a:cs typeface="Host Grotesk Light"/>
                <a:sym typeface="Host Grotesk Light"/>
              </a:defRPr>
            </a:lvl1pPr>
            <a:lvl2pPr marL="914400" marR="0" lvl="1"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Host Grotesk Light"/>
                <a:ea typeface="Host Grotesk Light"/>
                <a:cs typeface="Host Grotesk Light"/>
                <a:sym typeface="Host Grotesk Light"/>
              </a:defRPr>
            </a:lvl2pPr>
            <a:lvl3pPr marL="1371600" marR="0" lvl="2"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Host Grotesk Light"/>
                <a:ea typeface="Host Grotesk Light"/>
                <a:cs typeface="Host Grotesk Light"/>
                <a:sym typeface="Host Grotesk Light"/>
              </a:defRPr>
            </a:lvl3pPr>
            <a:lvl4pPr marL="1828800" marR="0" lvl="3"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Host Grotesk Light"/>
                <a:ea typeface="Host Grotesk Light"/>
                <a:cs typeface="Host Grotesk Light"/>
                <a:sym typeface="Host Grotesk Light"/>
              </a:defRPr>
            </a:lvl4pPr>
            <a:lvl5pPr marL="2286000" marR="0" lvl="4"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Host Grotesk Light"/>
                <a:ea typeface="Host Grotesk Light"/>
                <a:cs typeface="Host Grotesk Light"/>
                <a:sym typeface="Host Grotesk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r>
              <a:rPr lang="en-GB" dirty="0">
                <a:latin typeface="Host Grotesk" panose="020B0604020202020204" charset="0"/>
              </a:rPr>
              <a:t>Comprehensive Service: </a:t>
            </a:r>
            <a:r>
              <a:rPr lang="en-GB" b="0" dirty="0" err="1">
                <a:latin typeface="Host Grotesk" panose="020B0604020202020204" charset="0"/>
              </a:rPr>
              <a:t>Cyberfort</a:t>
            </a:r>
            <a:r>
              <a:rPr lang="en-GB" b="0" dirty="0">
                <a:latin typeface="Host Grotesk" panose="020B0604020202020204" charset="0"/>
              </a:rPr>
              <a:t> handle all aspects of incident response, from initial containment to final recovery.</a:t>
            </a:r>
          </a:p>
          <a:p>
            <a:pPr marL="0" indent="0"/>
            <a:endParaRPr lang="en-GB" b="0" dirty="0">
              <a:latin typeface="Host Grotesk" panose="020B0604020202020204" charset="0"/>
            </a:endParaRPr>
          </a:p>
        </p:txBody>
      </p:sp>
      <p:sp>
        <p:nvSpPr>
          <p:cNvPr id="6" name="Google Shape;240;p4">
            <a:extLst>
              <a:ext uri="{FF2B5EF4-FFF2-40B4-BE49-F238E27FC236}">
                <a16:creationId xmlns:a16="http://schemas.microsoft.com/office/drawing/2014/main" id="{192E999B-DB86-A488-3C89-93E690FC07D9}"/>
              </a:ext>
            </a:extLst>
          </p:cNvPr>
          <p:cNvSpPr txBox="1">
            <a:spLocks/>
          </p:cNvSpPr>
          <p:nvPr/>
        </p:nvSpPr>
        <p:spPr>
          <a:xfrm>
            <a:off x="6280496" y="3163281"/>
            <a:ext cx="2523206" cy="642229"/>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chemeClr val="lt1"/>
              </a:buClr>
              <a:buSzPts val="1200"/>
              <a:buFont typeface="Arial"/>
              <a:buNone/>
              <a:defRPr sz="1200" b="1" i="0" u="none" strike="noStrike" cap="none">
                <a:solidFill>
                  <a:schemeClr val="lt1"/>
                </a:solidFill>
                <a:latin typeface="Host Grotesk Light"/>
                <a:ea typeface="Host Grotesk Light"/>
                <a:cs typeface="Host Grotesk Light"/>
                <a:sym typeface="Host Grotesk Light"/>
              </a:defRPr>
            </a:lvl1pPr>
            <a:lvl2pPr marL="914400" marR="0" lvl="1"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Host Grotesk Light"/>
                <a:ea typeface="Host Grotesk Light"/>
                <a:cs typeface="Host Grotesk Light"/>
                <a:sym typeface="Host Grotesk Light"/>
              </a:defRPr>
            </a:lvl2pPr>
            <a:lvl3pPr marL="1371600" marR="0" lvl="2"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Host Grotesk Light"/>
                <a:ea typeface="Host Grotesk Light"/>
                <a:cs typeface="Host Grotesk Light"/>
                <a:sym typeface="Host Grotesk Light"/>
              </a:defRPr>
            </a:lvl3pPr>
            <a:lvl4pPr marL="1828800" marR="0" lvl="3"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Host Grotesk Light"/>
                <a:ea typeface="Host Grotesk Light"/>
                <a:cs typeface="Host Grotesk Light"/>
                <a:sym typeface="Host Grotesk Light"/>
              </a:defRPr>
            </a:lvl4pPr>
            <a:lvl5pPr marL="2286000" marR="0" lvl="4"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Host Grotesk Light"/>
                <a:ea typeface="Host Grotesk Light"/>
                <a:cs typeface="Host Grotesk Light"/>
                <a:sym typeface="Host Grotesk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r>
              <a:rPr lang="en-GB" dirty="0">
                <a:latin typeface="Host Grotesk" panose="020B0604020202020204" charset="0"/>
              </a:rPr>
              <a:t>Post-Incident Analysis: </a:t>
            </a:r>
            <a:r>
              <a:rPr lang="en-GB" b="0" dirty="0" err="1">
                <a:latin typeface="Host Grotesk" panose="020B0604020202020204" charset="0"/>
              </a:rPr>
              <a:t>Cyberfort</a:t>
            </a:r>
            <a:r>
              <a:rPr lang="en-GB" b="0" dirty="0">
                <a:latin typeface="Host Grotesk" panose="020B0604020202020204" charset="0"/>
              </a:rPr>
              <a:t> provide a detailed analysis of the incident to help you prevent future attacks.</a:t>
            </a:r>
          </a:p>
          <a:p>
            <a:pPr marL="0" indent="0"/>
            <a:endParaRPr lang="en-GB" dirty="0"/>
          </a:p>
        </p:txBody>
      </p:sp>
      <p:cxnSp>
        <p:nvCxnSpPr>
          <p:cNvPr id="14" name="Google Shape;259;p4">
            <a:extLst>
              <a:ext uri="{FF2B5EF4-FFF2-40B4-BE49-F238E27FC236}">
                <a16:creationId xmlns:a16="http://schemas.microsoft.com/office/drawing/2014/main" id="{95B2D06F-303D-2974-D41B-F4CF95A299EF}"/>
              </a:ext>
            </a:extLst>
          </p:cNvPr>
          <p:cNvCxnSpPr/>
          <p:nvPr/>
        </p:nvCxnSpPr>
        <p:spPr>
          <a:xfrm>
            <a:off x="6277919" y="3992462"/>
            <a:ext cx="2389505" cy="0"/>
          </a:xfrm>
          <a:prstGeom prst="straightConnector1">
            <a:avLst/>
          </a:prstGeom>
          <a:noFill/>
          <a:ln w="9525" cap="flat" cmpd="sng">
            <a:solidFill>
              <a:schemeClr val="lt1"/>
            </a:solidFill>
            <a:prstDash val="solid"/>
            <a:miter lim="800000"/>
            <a:headEnd type="none" w="sm" len="sm"/>
            <a:tailEnd type="none" w="sm" len="sm"/>
          </a:ln>
        </p:spPr>
      </p:cxnSp>
      <p:cxnSp>
        <p:nvCxnSpPr>
          <p:cNvPr id="15" name="Google Shape;260;p4">
            <a:extLst>
              <a:ext uri="{FF2B5EF4-FFF2-40B4-BE49-F238E27FC236}">
                <a16:creationId xmlns:a16="http://schemas.microsoft.com/office/drawing/2014/main" id="{2F771A0E-16DB-44E3-CDD1-27CB9C1727BD}"/>
              </a:ext>
            </a:extLst>
          </p:cNvPr>
          <p:cNvCxnSpPr/>
          <p:nvPr/>
        </p:nvCxnSpPr>
        <p:spPr>
          <a:xfrm>
            <a:off x="9191146" y="3992462"/>
            <a:ext cx="2389505"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6"/>
          <p:cNvSpPr txBox="1">
            <a:spLocks noGrp="1"/>
          </p:cNvSpPr>
          <p:nvPr>
            <p:ph type="body" idx="1"/>
          </p:nvPr>
        </p:nvSpPr>
        <p:spPr>
          <a:xfrm>
            <a:off x="433177" y="565131"/>
            <a:ext cx="4160322" cy="222047"/>
          </a:xfrm>
          <a:prstGeom prst="rect">
            <a:avLst/>
          </a:prstGeom>
          <a:noFill/>
          <a:ln>
            <a:noFill/>
          </a:ln>
        </p:spPr>
        <p:txBody>
          <a:bodyPr spcFirstLastPara="1" wrap="square" lIns="0" tIns="0" rIns="0" bIns="0" anchor="t" anchorCtr="0">
            <a:noAutofit/>
          </a:bodyPr>
          <a:lstStyle/>
          <a:p>
            <a:pPr marL="0" lvl="0" indent="0">
              <a:lnSpc>
                <a:spcPct val="168000"/>
              </a:lnSpc>
              <a:buSzPts val="1000"/>
            </a:pPr>
            <a:r>
              <a:rPr lang="en-GB" dirty="0"/>
              <a:t>CYBIT INCIDENT RESPONSE SERVICE, POWERED BY CYBERFORT </a:t>
            </a:r>
            <a:endParaRPr dirty="0"/>
          </a:p>
        </p:txBody>
      </p:sp>
      <p:sp>
        <p:nvSpPr>
          <p:cNvPr id="299" name="Google Shape;299;p6"/>
          <p:cNvSpPr txBox="1">
            <a:spLocks noGrp="1"/>
          </p:cNvSpPr>
          <p:nvPr>
            <p:ph type="body" idx="2"/>
          </p:nvPr>
        </p:nvSpPr>
        <p:spPr>
          <a:xfrm>
            <a:off x="433176" y="1116890"/>
            <a:ext cx="3695701" cy="222047"/>
          </a:xfrm>
          <a:prstGeom prst="rect">
            <a:avLst/>
          </a:prstGeom>
          <a:noFill/>
          <a:ln>
            <a:noFill/>
          </a:ln>
        </p:spPr>
        <p:txBody>
          <a:bodyPr spcFirstLastPara="1" wrap="square" lIns="0" tIns="0" rIns="0" bIns="0" anchor="t" anchorCtr="0">
            <a:noAutofit/>
          </a:bodyPr>
          <a:lstStyle/>
          <a:p>
            <a:pPr marL="0" lvl="0" indent="0" algn="l" rtl="0">
              <a:lnSpc>
                <a:spcPct val="101428"/>
              </a:lnSpc>
              <a:spcBef>
                <a:spcPts val="0"/>
              </a:spcBef>
              <a:spcAft>
                <a:spcPts val="0"/>
              </a:spcAft>
              <a:buClr>
                <a:schemeClr val="lt1"/>
              </a:buClr>
              <a:buSzPts val="1400"/>
              <a:buFont typeface="Arial"/>
              <a:buNone/>
            </a:pPr>
            <a:r>
              <a:rPr lang="en-GB"/>
              <a:t>WHY CYBIT?</a:t>
            </a:r>
            <a:endParaRPr/>
          </a:p>
          <a:p>
            <a:pPr marL="0" lvl="0" indent="0" algn="l" rtl="0">
              <a:lnSpc>
                <a:spcPct val="101428"/>
              </a:lnSpc>
              <a:spcBef>
                <a:spcPts val="0"/>
              </a:spcBef>
              <a:spcAft>
                <a:spcPts val="0"/>
              </a:spcAft>
              <a:buClr>
                <a:schemeClr val="lt1"/>
              </a:buClr>
              <a:buSzPts val="1400"/>
              <a:buFont typeface="Arial"/>
              <a:buNone/>
            </a:pPr>
            <a:endParaRPr/>
          </a:p>
        </p:txBody>
      </p:sp>
      <p:sp>
        <p:nvSpPr>
          <p:cNvPr id="301" name="Google Shape;301;p6"/>
          <p:cNvSpPr txBox="1">
            <a:spLocks noGrp="1"/>
          </p:cNvSpPr>
          <p:nvPr>
            <p:ph type="body" idx="4"/>
          </p:nvPr>
        </p:nvSpPr>
        <p:spPr>
          <a:xfrm>
            <a:off x="839890" y="2673262"/>
            <a:ext cx="2788193" cy="83358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1000"/>
              <a:buFont typeface="Arial"/>
              <a:buNone/>
            </a:pPr>
            <a:r>
              <a:rPr lang="en-GB" b="1" dirty="0">
                <a:latin typeface="Host Grotesk SemiBold"/>
                <a:ea typeface="Host Grotesk SemiBold"/>
                <a:cs typeface="Host Grotesk SemiBold"/>
                <a:sym typeface="Host Grotesk SemiBold"/>
              </a:rPr>
              <a:t>Expertise and Partnership: </a:t>
            </a:r>
            <a:br>
              <a:rPr lang="en-GB" b="1" dirty="0">
                <a:latin typeface="Host Grotesk SemiBold"/>
                <a:ea typeface="Host Grotesk SemiBold"/>
                <a:cs typeface="Host Grotesk SemiBold"/>
                <a:sym typeface="Host Grotesk SemiBold"/>
              </a:rPr>
            </a:br>
            <a:r>
              <a:rPr lang="en-GB" dirty="0">
                <a:latin typeface="Host Grotesk"/>
                <a:ea typeface="Host Grotesk"/>
                <a:cs typeface="Host Grotesk"/>
                <a:sym typeface="Host Grotesk"/>
              </a:rPr>
              <a:t>Cybit and Cameo combine their expertise to deliver a comprehensive and reliable JML service.</a:t>
            </a:r>
            <a:endParaRPr dirty="0"/>
          </a:p>
        </p:txBody>
      </p:sp>
      <p:sp>
        <p:nvSpPr>
          <p:cNvPr id="302" name="Google Shape;302;p6"/>
          <p:cNvSpPr txBox="1">
            <a:spLocks noGrp="1"/>
          </p:cNvSpPr>
          <p:nvPr>
            <p:ph type="body" idx="5"/>
          </p:nvPr>
        </p:nvSpPr>
        <p:spPr>
          <a:xfrm>
            <a:off x="4630223" y="2673262"/>
            <a:ext cx="2803292" cy="83358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1000"/>
              <a:buFont typeface="Arial"/>
              <a:buNone/>
            </a:pPr>
            <a:r>
              <a:rPr lang="en-GB" b="1">
                <a:latin typeface="Host Grotesk SemiBold"/>
                <a:ea typeface="Host Grotesk SemiBold"/>
                <a:cs typeface="Host Grotesk SemiBold"/>
                <a:sym typeface="Host Grotesk SemiBold"/>
              </a:rPr>
              <a:t>Scalability and Flexibility: </a:t>
            </a:r>
            <a:br>
              <a:rPr lang="en-GB" b="1">
                <a:latin typeface="Host Grotesk SemiBold"/>
                <a:ea typeface="Host Grotesk SemiBold"/>
                <a:cs typeface="Host Grotesk SemiBold"/>
                <a:sym typeface="Host Grotesk SemiBold"/>
              </a:rPr>
            </a:br>
            <a:r>
              <a:rPr lang="en-GB">
                <a:latin typeface="Host Grotesk"/>
                <a:ea typeface="Host Grotesk"/>
                <a:cs typeface="Host Grotesk"/>
                <a:sym typeface="Host Grotesk"/>
              </a:rPr>
              <a:t>The service is designed to be scalable and adaptable to organisations of all sizes.</a:t>
            </a:r>
            <a:endParaRPr/>
          </a:p>
        </p:txBody>
      </p:sp>
      <p:sp>
        <p:nvSpPr>
          <p:cNvPr id="303" name="Google Shape;303;p6"/>
          <p:cNvSpPr txBox="1">
            <a:spLocks noGrp="1"/>
          </p:cNvSpPr>
          <p:nvPr>
            <p:ph type="body" idx="6"/>
          </p:nvPr>
        </p:nvSpPr>
        <p:spPr>
          <a:xfrm>
            <a:off x="8299140" y="2673262"/>
            <a:ext cx="2803292" cy="83358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1000"/>
              <a:buFont typeface="Arial"/>
              <a:buNone/>
            </a:pPr>
            <a:r>
              <a:rPr lang="en-GB" b="1">
                <a:latin typeface="Host Grotesk SemiBold"/>
                <a:ea typeface="Host Grotesk SemiBold"/>
                <a:cs typeface="Host Grotesk SemiBold"/>
                <a:sym typeface="Host Grotesk SemiBold"/>
              </a:rPr>
              <a:t>Cost-Effectiveness: </a:t>
            </a:r>
            <a:br>
              <a:rPr lang="en-GB" b="1">
                <a:latin typeface="Host Grotesk SemiBold"/>
                <a:ea typeface="Host Grotesk SemiBold"/>
                <a:cs typeface="Host Grotesk SemiBold"/>
                <a:sym typeface="Host Grotesk SemiBold"/>
              </a:rPr>
            </a:br>
            <a:r>
              <a:rPr lang="en-GB">
                <a:latin typeface="Host Grotesk"/>
                <a:ea typeface="Host Grotesk"/>
                <a:cs typeface="Host Grotesk"/>
                <a:sym typeface="Host Grotesk"/>
              </a:rPr>
              <a:t>Outsourcing JML processes reduces </a:t>
            </a:r>
            <a:br>
              <a:rPr lang="en-GB">
                <a:latin typeface="Host Grotesk"/>
                <a:ea typeface="Host Grotesk"/>
                <a:cs typeface="Host Grotesk"/>
                <a:sym typeface="Host Grotesk"/>
              </a:rPr>
            </a:br>
            <a:r>
              <a:rPr lang="en-GB">
                <a:latin typeface="Host Grotesk"/>
                <a:ea typeface="Host Grotesk"/>
                <a:cs typeface="Host Grotesk"/>
                <a:sym typeface="Host Grotesk"/>
              </a:rPr>
              <a:t>internal operational costs.</a:t>
            </a:r>
            <a:endParaRPr/>
          </a:p>
        </p:txBody>
      </p:sp>
      <p:sp>
        <p:nvSpPr>
          <p:cNvPr id="304" name="Google Shape;304;p6"/>
          <p:cNvSpPr txBox="1">
            <a:spLocks noGrp="1"/>
          </p:cNvSpPr>
          <p:nvPr>
            <p:ph type="body" idx="7"/>
          </p:nvPr>
        </p:nvSpPr>
        <p:spPr>
          <a:xfrm>
            <a:off x="839890" y="4479202"/>
            <a:ext cx="2788193" cy="83358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1000"/>
              <a:buFont typeface="Arial"/>
              <a:buNone/>
            </a:pPr>
            <a:r>
              <a:rPr lang="en-GB" b="1">
                <a:latin typeface="Host Grotesk SemiBold"/>
                <a:ea typeface="Host Grotesk SemiBold"/>
                <a:cs typeface="Host Grotesk SemiBold"/>
                <a:sym typeface="Host Grotesk SemiBold"/>
              </a:rPr>
              <a:t>Focus on Employee Experience: </a:t>
            </a:r>
            <a:br>
              <a:rPr lang="en-GB" b="1">
                <a:latin typeface="Host Grotesk SemiBold"/>
                <a:ea typeface="Host Grotesk SemiBold"/>
                <a:cs typeface="Host Grotesk SemiBold"/>
                <a:sym typeface="Host Grotesk SemiBold"/>
              </a:rPr>
            </a:br>
            <a:r>
              <a:rPr lang="en-GB">
                <a:latin typeface="Host Grotesk"/>
                <a:ea typeface="Host Grotesk"/>
                <a:cs typeface="Host Grotesk"/>
                <a:sym typeface="Host Grotesk"/>
              </a:rPr>
              <a:t>The service ensures a smooth and positive experience for employees during transitions.</a:t>
            </a:r>
            <a:endParaRPr/>
          </a:p>
        </p:txBody>
      </p:sp>
      <p:sp>
        <p:nvSpPr>
          <p:cNvPr id="305" name="Google Shape;305;p6"/>
          <p:cNvSpPr txBox="1">
            <a:spLocks noGrp="1"/>
          </p:cNvSpPr>
          <p:nvPr>
            <p:ph type="body" idx="8"/>
          </p:nvPr>
        </p:nvSpPr>
        <p:spPr>
          <a:xfrm>
            <a:off x="4630222" y="4479202"/>
            <a:ext cx="3005017" cy="83358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1000"/>
              <a:buFont typeface="Arial"/>
              <a:buNone/>
            </a:pPr>
            <a:r>
              <a:rPr lang="en-GB" b="1">
                <a:latin typeface="Host Grotesk SemiBold"/>
                <a:ea typeface="Host Grotesk SemiBold"/>
                <a:cs typeface="Host Grotesk SemiBold"/>
                <a:sym typeface="Host Grotesk SemiBold"/>
              </a:rPr>
              <a:t>Commitment to Sustainability: </a:t>
            </a:r>
            <a:br>
              <a:rPr lang="en-GB" b="1">
                <a:latin typeface="Host Grotesk SemiBold"/>
                <a:ea typeface="Host Grotesk SemiBold"/>
                <a:cs typeface="Host Grotesk SemiBold"/>
                <a:sym typeface="Host Grotesk SemiBold"/>
              </a:rPr>
            </a:br>
            <a:r>
              <a:rPr lang="en-GB">
                <a:latin typeface="Host Grotesk"/>
                <a:ea typeface="Host Grotesk"/>
                <a:cs typeface="Host Grotesk"/>
                <a:sym typeface="Host Grotesk"/>
              </a:rPr>
              <a:t>Environmentally responsible disposal of legacy equipment.</a:t>
            </a:r>
            <a:endParaRPr/>
          </a:p>
        </p:txBody>
      </p:sp>
      <p:sp>
        <p:nvSpPr>
          <p:cNvPr id="306" name="Google Shape;306;p6"/>
          <p:cNvSpPr txBox="1">
            <a:spLocks noGrp="1"/>
          </p:cNvSpPr>
          <p:nvPr>
            <p:ph type="body" idx="9"/>
          </p:nvPr>
        </p:nvSpPr>
        <p:spPr>
          <a:xfrm>
            <a:off x="8299140" y="4479202"/>
            <a:ext cx="2803292" cy="83358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1000"/>
              <a:buFont typeface="Arial"/>
              <a:buNone/>
            </a:pPr>
            <a:r>
              <a:rPr lang="en-GB" b="1">
                <a:latin typeface="Host Grotesk SemiBold"/>
                <a:ea typeface="Host Grotesk SemiBold"/>
                <a:cs typeface="Host Grotesk SemiBold"/>
                <a:sym typeface="Host Grotesk SemiBold"/>
              </a:rPr>
              <a:t>Security and Compliance: </a:t>
            </a:r>
            <a:br>
              <a:rPr lang="en-GB" b="1">
                <a:latin typeface="Host Grotesk SemiBold"/>
                <a:ea typeface="Host Grotesk SemiBold"/>
                <a:cs typeface="Host Grotesk SemiBold"/>
                <a:sym typeface="Host Grotesk SemiBold"/>
              </a:rPr>
            </a:br>
            <a:r>
              <a:rPr lang="en-GB">
                <a:latin typeface="Host Grotesk"/>
                <a:ea typeface="Host Grotesk"/>
                <a:cs typeface="Host Grotesk"/>
                <a:sym typeface="Host Grotesk"/>
              </a:rPr>
              <a:t>Secure handling of data and adherence </a:t>
            </a:r>
            <a:br>
              <a:rPr lang="en-GB">
                <a:latin typeface="Host Grotesk"/>
                <a:ea typeface="Host Grotesk"/>
                <a:cs typeface="Host Grotesk"/>
                <a:sym typeface="Host Grotesk"/>
              </a:rPr>
            </a:br>
            <a:r>
              <a:rPr lang="en-GB">
                <a:latin typeface="Host Grotesk"/>
                <a:ea typeface="Host Grotesk"/>
                <a:cs typeface="Host Grotesk"/>
                <a:sym typeface="Host Grotesk"/>
              </a:rPr>
              <a:t>to relevant regulations.</a:t>
            </a:r>
            <a:endParaRPr/>
          </a:p>
        </p:txBody>
      </p:sp>
      <p:sp>
        <p:nvSpPr>
          <p:cNvPr id="307" name="Google Shape;307;p6"/>
          <p:cNvSpPr/>
          <p:nvPr/>
        </p:nvSpPr>
        <p:spPr>
          <a:xfrm>
            <a:off x="0" y="6380989"/>
            <a:ext cx="12192000" cy="512643"/>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08" name="Google Shape;308;p6"/>
          <p:cNvSpPr/>
          <p:nvPr/>
        </p:nvSpPr>
        <p:spPr>
          <a:xfrm>
            <a:off x="0" y="6051176"/>
            <a:ext cx="2017059" cy="842457"/>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309" name="Google Shape;309;p6"/>
          <p:cNvPicPr preferRelativeResize="0"/>
          <p:nvPr/>
        </p:nvPicPr>
        <p:blipFill rotWithShape="1">
          <a:blip r:embed="rId3">
            <a:alphaModFix/>
          </a:blip>
          <a:srcRect/>
          <a:stretch/>
        </p:blipFill>
        <p:spPr>
          <a:xfrm>
            <a:off x="469900" y="6248079"/>
            <a:ext cx="1143747" cy="300778"/>
          </a:xfrm>
          <a:prstGeom prst="rect">
            <a:avLst/>
          </a:prstGeom>
          <a:noFill/>
          <a:ln>
            <a:noFill/>
          </a:ln>
        </p:spPr>
      </p:pic>
      <p:sp>
        <p:nvSpPr>
          <p:cNvPr id="310" name="Google Shape;310;p6"/>
          <p:cNvSpPr txBox="1"/>
          <p:nvPr/>
        </p:nvSpPr>
        <p:spPr>
          <a:xfrm>
            <a:off x="3093986" y="6463821"/>
            <a:ext cx="8663454" cy="236090"/>
          </a:xfrm>
          <a:prstGeom prst="rect">
            <a:avLst/>
          </a:prstGeom>
          <a:noFill/>
          <a:ln>
            <a:noFill/>
          </a:ln>
        </p:spPr>
        <p:txBody>
          <a:bodyPr spcFirstLastPara="1" wrap="square" lIns="0" tIns="0" rIns="0" bIns="0" anchor="t" anchorCtr="0">
            <a:spAutoFit/>
          </a:bodyPr>
          <a:lstStyle/>
          <a:p>
            <a:pPr marL="0" marR="0" lvl="0" indent="0" algn="r" rtl="0">
              <a:lnSpc>
                <a:spcPct val="186476"/>
              </a:lnSpc>
              <a:spcBef>
                <a:spcPts val="0"/>
              </a:spcBef>
              <a:spcAft>
                <a:spcPts val="0"/>
              </a:spcAft>
              <a:buNone/>
            </a:pPr>
            <a:r>
              <a:rPr lang="en-GB" sz="1050" b="0" i="0" u="none" strike="noStrike" cap="none">
                <a:solidFill>
                  <a:srgbClr val="191526"/>
                </a:solidFill>
                <a:latin typeface="Host Grotesk"/>
                <a:ea typeface="Host Grotesk"/>
                <a:cs typeface="Host Grotesk"/>
                <a:sym typeface="Host Grotesk"/>
              </a:rPr>
              <a:t>FIND OUT MORE → CONTACT HELLO@CYBIT.COM</a:t>
            </a:r>
            <a:endParaRPr/>
          </a:p>
        </p:txBody>
      </p:sp>
      <p:sp>
        <p:nvSpPr>
          <p:cNvPr id="2" name="Rectangle 1">
            <a:extLst>
              <a:ext uri="{FF2B5EF4-FFF2-40B4-BE49-F238E27FC236}">
                <a16:creationId xmlns:a16="http://schemas.microsoft.com/office/drawing/2014/main" id="{257A9FE8-693F-23CD-A6EA-79C4959D689D}"/>
              </a:ext>
            </a:extLst>
          </p:cNvPr>
          <p:cNvSpPr/>
          <p:nvPr/>
        </p:nvSpPr>
        <p:spPr>
          <a:xfrm>
            <a:off x="698090" y="2212258"/>
            <a:ext cx="10884310" cy="328715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dirty="0"/>
          </a:p>
          <a:p>
            <a:r>
              <a:rPr lang="en-GB" dirty="0" err="1"/>
              <a:t>Cyberfort’s</a:t>
            </a:r>
            <a:r>
              <a:rPr lang="en-GB" dirty="0"/>
              <a:t> Incident Response service, in partnership with Cybit, delivers a unique combination of rapid response, technical expertise, and a commitment to minimising the impact of cyberattacks on your business. We understand that every incident is different and tailor our approach to your specific situation. </a:t>
            </a:r>
          </a:p>
          <a:p>
            <a:endParaRPr lang="en-GB" dirty="0"/>
          </a:p>
          <a:p>
            <a:endParaRPr lang="en-GB" dirty="0"/>
          </a:p>
          <a:p>
            <a:endParaRPr lang="en-GB" dirty="0"/>
          </a:p>
          <a:p>
            <a:endParaRPr lang="en-GB" sz="600" dirty="0"/>
          </a:p>
          <a:p>
            <a:endParaRPr lang="en-GB" dirty="0"/>
          </a:p>
          <a:p>
            <a:r>
              <a:rPr lang="en-GB" dirty="0"/>
              <a:t>Our partnership with </a:t>
            </a:r>
            <a:r>
              <a:rPr lang="en-GB" dirty="0" err="1"/>
              <a:t>Cyberfort</a:t>
            </a:r>
            <a:r>
              <a:rPr lang="en-GB" dirty="0"/>
              <a:t>, who are one of only 24 NCSC Assured Cyber Security Consultancies in the UK, provides access to a broad range of security resources and knowledge, ensuring that you receive the most effective and comprehensive support available. </a:t>
            </a:r>
          </a:p>
          <a:p>
            <a:endParaRPr lang="en-GB" dirty="0"/>
          </a:p>
          <a:p>
            <a:r>
              <a:rPr lang="en-GB" dirty="0"/>
              <a:t>When you choose Cybit and </a:t>
            </a:r>
            <a:r>
              <a:rPr lang="en-GB" dirty="0" err="1"/>
              <a:t>Cyberfort</a:t>
            </a:r>
            <a:r>
              <a:rPr lang="en-GB" dirty="0"/>
              <a:t>, you're choosing a partner dedicated to protecting your organisation and helping you recover quickly and efficiently from any cyber security incident.</a:t>
            </a:r>
          </a:p>
        </p:txBody>
      </p:sp>
    </p:spTree>
  </p:cSld>
  <p:clrMapOvr>
    <a:masterClrMapping/>
  </p:clrMapOvr>
</p:sld>
</file>

<file path=ppt/theme/theme1.xml><?xml version="1.0" encoding="utf-8"?>
<a:theme xmlns:a="http://schemas.openxmlformats.org/drawingml/2006/main" name="Office Theme">
  <a:themeElements>
    <a:clrScheme name="Cybit_2025">
      <a:dk1>
        <a:srgbClr val="191526"/>
      </a:dk1>
      <a:lt1>
        <a:srgbClr val="FFFFFF"/>
      </a:lt1>
      <a:dk2>
        <a:srgbClr val="191526"/>
      </a:dk2>
      <a:lt2>
        <a:srgbClr val="EAEAEA"/>
      </a:lt2>
      <a:accent1>
        <a:srgbClr val="191526"/>
      </a:accent1>
      <a:accent2>
        <a:srgbClr val="EAEAEA"/>
      </a:accent2>
      <a:accent3>
        <a:srgbClr val="A2AD9D"/>
      </a:accent3>
      <a:accent4>
        <a:srgbClr val="8993AD"/>
      </a:accent4>
      <a:accent5>
        <a:srgbClr val="CDB281"/>
      </a:accent5>
      <a:accent6>
        <a:srgbClr val="BC906B"/>
      </a:accent6>
      <a:hlink>
        <a:srgbClr val="191526"/>
      </a:hlink>
      <a:folHlink>
        <a:srgbClr val="19152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3F20DDA4682444A9BD0F79CDFB624F5" ma:contentTypeVersion="12" ma:contentTypeDescription="Create a new document." ma:contentTypeScope="" ma:versionID="e6707f7a74a85c5653c5883d3ba45fb1">
  <xsd:schema xmlns:xsd="http://www.w3.org/2001/XMLSchema" xmlns:xs="http://www.w3.org/2001/XMLSchema" xmlns:p="http://schemas.microsoft.com/office/2006/metadata/properties" xmlns:ns2="446bb1d1-9132-4d2a-b6a4-f56fe66fc4a9" xmlns:ns3="f3264935-fc1f-4b8e-b9fc-7170a8fb0512" targetNamespace="http://schemas.microsoft.com/office/2006/metadata/properties" ma:root="true" ma:fieldsID="1a48b1c7aad57e85e309dfe948cdebbd" ns2:_="" ns3:_="">
    <xsd:import namespace="446bb1d1-9132-4d2a-b6a4-f56fe66fc4a9"/>
    <xsd:import namespace="f3264935-fc1f-4b8e-b9fc-7170a8fb051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6bb1d1-9132-4d2a-b6a4-f56fe66fc4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fb40926-c1b7-4584-af76-aab0515ba516"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3264935-fc1f-4b8e-b9fc-7170a8fb051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4c7b327-490c-4ea5-b4fc-d1c5290c3ac2}" ma:internalName="TaxCatchAll" ma:showField="CatchAllData" ma:web="f3264935-fc1f-4b8e-b9fc-7170a8fb051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3264935-fc1f-4b8e-b9fc-7170a8fb0512" xsi:nil="true"/>
    <lcf76f155ced4ddcb4097134ff3c332f xmlns="446bb1d1-9132-4d2a-b6a4-f56fe66fc4a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027A94B-F2A8-4B83-A21B-B79F132EA0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46bb1d1-9132-4d2a-b6a4-f56fe66fc4a9"/>
    <ds:schemaRef ds:uri="f3264935-fc1f-4b8e-b9fc-7170a8fb051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FF26F49-F871-42BA-B959-2EDC350858C5}">
  <ds:schemaRefs>
    <ds:schemaRef ds:uri="http://schemas.microsoft.com/sharepoint/v3/contenttype/forms"/>
  </ds:schemaRefs>
</ds:datastoreItem>
</file>

<file path=customXml/itemProps3.xml><?xml version="1.0" encoding="utf-8"?>
<ds:datastoreItem xmlns:ds="http://schemas.openxmlformats.org/officeDocument/2006/customXml" ds:itemID="{B97CE470-6F88-4333-82A6-673A75B763E1}">
  <ds:schemaRefs>
    <ds:schemaRef ds:uri="http://schemas.microsoft.com/office/2006/metadata/properties"/>
    <ds:schemaRef ds:uri="http://schemas.microsoft.com/office/infopath/2007/PartnerControls"/>
    <ds:schemaRef ds:uri="f3264935-fc1f-4b8e-b9fc-7170a8fb0512"/>
    <ds:schemaRef ds:uri="446bb1d1-9132-4d2a-b6a4-f56fe66fc4a9"/>
  </ds:schemaRefs>
</ds:datastoreItem>
</file>

<file path=docProps/app.xml><?xml version="1.0" encoding="utf-8"?>
<Properties xmlns="http://schemas.openxmlformats.org/officeDocument/2006/extended-properties" xmlns:vt="http://schemas.openxmlformats.org/officeDocument/2006/docPropsVTypes">
  <TotalTime>1149</TotalTime>
  <Words>584</Words>
  <Application>Microsoft Office PowerPoint</Application>
  <PresentationFormat>Widescreen</PresentationFormat>
  <Paragraphs>45</Paragraphs>
  <Slides>4</Slides>
  <Notes>4</Notes>
  <HiddenSlides>0</HiddenSlides>
  <MMClips>0</MMClips>
  <ScaleCrop>false</ScaleCrop>
  <HeadingPairs>
    <vt:vector size="4" baseType="variant">
      <vt:variant>
        <vt:lpstr>Theme</vt:lpstr>
      </vt:variant>
      <vt:variant>
        <vt:i4>1</vt:i4>
      </vt:variant>
      <vt:variant>
        <vt:lpstr>Slide Titles</vt:lpstr>
      </vt:variant>
      <vt:variant>
        <vt:i4>4</vt:i4>
      </vt:variant>
    </vt:vector>
  </HeadingPairs>
  <TitlesOfParts>
    <vt:vector size="5" baseType="lpstr">
      <vt:lpstr>Office Theme</vt:lpstr>
      <vt:lpstr>CYBIT INCIDENT RESPONSE SERVICE, POWERED BY CYBERFORT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Laura Wynn-Owen</dc:creator>
  <cp:lastModifiedBy>Gio Sizino</cp:lastModifiedBy>
  <cp:revision>12</cp:revision>
  <dcterms:created xsi:type="dcterms:W3CDTF">2023-09-04T15:24:21Z</dcterms:created>
  <dcterms:modified xsi:type="dcterms:W3CDTF">2025-08-21T11:24:15Z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757d93e-4a98-452f-9637-9e49cbbabcf8_Enabled">
    <vt:lpwstr>true</vt:lpwstr>
  </property>
  <property fmtid="{D5CDD505-2E9C-101B-9397-08002B2CF9AE}" pid="3" name="MSIP_Label_b757d93e-4a98-452f-9637-9e49cbbabcf8_SetDate">
    <vt:lpwstr>2025-07-29T13:29:33Z</vt:lpwstr>
  </property>
  <property fmtid="{D5CDD505-2E9C-101B-9397-08002B2CF9AE}" pid="4" name="MSIP_Label_b757d93e-4a98-452f-9637-9e49cbbabcf8_Method">
    <vt:lpwstr>Standard</vt:lpwstr>
  </property>
  <property fmtid="{D5CDD505-2E9C-101B-9397-08002B2CF9AE}" pid="5" name="MSIP_Label_b757d93e-4a98-452f-9637-9e49cbbabcf8_Name">
    <vt:lpwstr>Unclassified_</vt:lpwstr>
  </property>
  <property fmtid="{D5CDD505-2E9C-101B-9397-08002B2CF9AE}" pid="6" name="MSIP_Label_b757d93e-4a98-452f-9637-9e49cbbabcf8_SiteId">
    <vt:lpwstr>afde4782-7a2f-4c87-824f-7a386fa0c31b</vt:lpwstr>
  </property>
  <property fmtid="{D5CDD505-2E9C-101B-9397-08002B2CF9AE}" pid="7" name="MSIP_Label_b757d93e-4a98-452f-9637-9e49cbbabcf8_ActionId">
    <vt:lpwstr>0b2098c8-f0b5-4e20-8410-42f0e9cf2c8e</vt:lpwstr>
  </property>
  <property fmtid="{D5CDD505-2E9C-101B-9397-08002B2CF9AE}" pid="8" name="MSIP_Label_b757d93e-4a98-452f-9637-9e49cbbabcf8_ContentBits">
    <vt:lpwstr>0</vt:lpwstr>
  </property>
  <property fmtid="{D5CDD505-2E9C-101B-9397-08002B2CF9AE}" pid="9" name="MSIP_Label_b757d93e-4a98-452f-9637-9e49cbbabcf8_Tag">
    <vt:lpwstr>10, 3, 0, 1</vt:lpwstr>
  </property>
  <property fmtid="{D5CDD505-2E9C-101B-9397-08002B2CF9AE}" pid="10" name="ContentTypeId">
    <vt:lpwstr>0x01010003F20DDA4682444A9BD0F79CDFB624F5</vt:lpwstr>
  </property>
  <property fmtid="{D5CDD505-2E9C-101B-9397-08002B2CF9AE}" pid="11" name="MediaServiceImageTags">
    <vt:lpwstr/>
  </property>
</Properties>
</file>