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9"/>
  </p:notesMasterIdLst>
  <p:sldIdLst>
    <p:sldId id="256" r:id="rId5"/>
    <p:sldId id="257" r:id="rId6"/>
    <p:sldId id="259" r:id="rId7"/>
    <p:sldId id="261" r:id="rId8"/>
  </p:sldIdLst>
  <p:sldSz cx="12192000" cy="6858000"/>
  <p:notesSz cx="6858000" cy="9144000"/>
  <p:embeddedFontLst>
    <p:embeddedFont>
      <p:font typeface="Host Grotesk"/>
      <p:regular r:id="rId10"/>
      <p:bold r:id="rId11"/>
      <p:italic r:id="rId12"/>
      <p:boldItalic r:id="rId13"/>
    </p:embeddedFont>
    <p:embeddedFont>
      <p:font typeface="Host Grotesk Light" panose="020B0504030402000203" charset="0"/>
      <p:regular r:id="rId14"/>
      <p:bold r:id="rId15"/>
      <p:italic r:id="rId16"/>
      <p:boldItalic r:id="rId17"/>
    </p:embeddedFont>
    <p:embeddedFont>
      <p:font typeface="Host Grotesk SemiBold" panose="020B0504030402000203"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4248">
          <p15:clr>
            <a:srgbClr val="A4A3A4"/>
          </p15:clr>
        </p15:guide>
        <p15:guide id="3" orient="horz" pos="1344">
          <p15:clr>
            <a:srgbClr val="A4A3A4"/>
          </p15:clr>
        </p15:guide>
        <p15:guide id="4" orient="horz" pos="2818">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jykYhD3+F34TY4M/cW47Wt1WXgN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D28060-C5F4-0E3E-3FA0-7409166BBB3E}" v="15" dt="2025-08-27T13:47:01.8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83"/>
        <p:guide pos="4248"/>
        <p:guide orient="horz" pos="1344"/>
        <p:guide orient="horz" pos="2818"/>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12.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font" Target="fonts/font8.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6.fntdata"/><Relationship Id="rId28" Type="http://customschemas.google.com/relationships/presentationmetadata" Target="metadata"/><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5.fntdata"/><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o Sizino" userId="5bb4131d-65cd-4b02-b8e7-b9c18182aeed" providerId="ADAL" clId="{F320A16A-67C1-4592-80D2-83C53DF2218F}"/>
    <pc:docChg chg="modSld">
      <pc:chgData name="Gio Sizino" userId="5bb4131d-65cd-4b02-b8e7-b9c18182aeed" providerId="ADAL" clId="{F320A16A-67C1-4592-80D2-83C53DF2218F}" dt="2025-07-28T09:13:28.688" v="4" actId="948"/>
      <pc:docMkLst>
        <pc:docMk/>
      </pc:docMkLst>
      <pc:sldChg chg="modSp mod">
        <pc:chgData name="Gio Sizino" userId="5bb4131d-65cd-4b02-b8e7-b9c18182aeed" providerId="ADAL" clId="{F320A16A-67C1-4592-80D2-83C53DF2218F}" dt="2025-07-28T09:13:28.688" v="4" actId="948"/>
        <pc:sldMkLst>
          <pc:docMk/>
          <pc:sldMk cId="0" sldId="257"/>
        </pc:sldMkLst>
        <pc:spChg chg="mod">
          <ac:chgData name="Gio Sizino" userId="5bb4131d-65cd-4b02-b8e7-b9c18182aeed" providerId="ADAL" clId="{F320A16A-67C1-4592-80D2-83C53DF2218F}" dt="2025-07-25T09:38:11.857" v="0"/>
          <ac:spMkLst>
            <pc:docMk/>
            <pc:sldMk cId="0" sldId="257"/>
            <ac:spMk id="193" creationId="{00000000-0000-0000-0000-000000000000}"/>
          </ac:spMkLst>
        </pc:spChg>
        <pc:spChg chg="mod">
          <ac:chgData name="Gio Sizino" userId="5bb4131d-65cd-4b02-b8e7-b9c18182aeed" providerId="ADAL" clId="{F320A16A-67C1-4592-80D2-83C53DF2218F}" dt="2025-07-28T09:13:28.688" v="4" actId="948"/>
          <ac:spMkLst>
            <pc:docMk/>
            <pc:sldMk cId="0" sldId="257"/>
            <ac:spMk id="194" creationId="{00000000-0000-0000-0000-000000000000}"/>
          </ac:spMkLst>
        </pc:spChg>
      </pc:sldChg>
      <pc:sldChg chg="modSp">
        <pc:chgData name="Gio Sizino" userId="5bb4131d-65cd-4b02-b8e7-b9c18182aeed" providerId="ADAL" clId="{F320A16A-67C1-4592-80D2-83C53DF2218F}" dt="2025-07-25T09:38:14.069" v="1"/>
        <pc:sldMkLst>
          <pc:docMk/>
          <pc:sldMk cId="0" sldId="259"/>
        </pc:sldMkLst>
        <pc:spChg chg="mod">
          <ac:chgData name="Gio Sizino" userId="5bb4131d-65cd-4b02-b8e7-b9c18182aeed" providerId="ADAL" clId="{F320A16A-67C1-4592-80D2-83C53DF2218F}" dt="2025-07-25T09:38:14.069" v="1"/>
          <ac:spMkLst>
            <pc:docMk/>
            <pc:sldMk cId="0" sldId="259"/>
            <ac:spMk id="237" creationId="{00000000-0000-0000-0000-000000000000}"/>
          </ac:spMkLst>
        </pc:spChg>
      </pc:sldChg>
      <pc:sldChg chg="modSp">
        <pc:chgData name="Gio Sizino" userId="5bb4131d-65cd-4b02-b8e7-b9c18182aeed" providerId="ADAL" clId="{F320A16A-67C1-4592-80D2-83C53DF2218F}" dt="2025-07-25T09:38:17.404" v="2"/>
        <pc:sldMkLst>
          <pc:docMk/>
          <pc:sldMk cId="0" sldId="261"/>
        </pc:sldMkLst>
        <pc:spChg chg="mod">
          <ac:chgData name="Gio Sizino" userId="5bb4131d-65cd-4b02-b8e7-b9c18182aeed" providerId="ADAL" clId="{F320A16A-67C1-4592-80D2-83C53DF2218F}" dt="2025-07-25T09:38:17.404" v="2"/>
          <ac:spMkLst>
            <pc:docMk/>
            <pc:sldMk cId="0" sldId="261"/>
            <ac:spMk id="298" creationId="{00000000-0000-0000-0000-000000000000}"/>
          </ac:spMkLst>
        </pc:spChg>
      </pc:sldChg>
    </pc:docChg>
  </pc:docChgLst>
  <pc:docChgLst>
    <pc:chgData name="Gio Sizino" userId="S::gio.sizino@cybit.com::5bb4131d-65cd-4b02-b8e7-b9c18182aeed" providerId="AD" clId="Web-{D218E6CF-6A97-230E-2C36-63A890AB0330}"/>
    <pc:docChg chg="modSld">
      <pc:chgData name="Gio Sizino" userId="S::gio.sizino@cybit.com::5bb4131d-65cd-4b02-b8e7-b9c18182aeed" providerId="AD" clId="Web-{D218E6CF-6A97-230E-2C36-63A890AB0330}" dt="2025-08-21T10:06:26.909" v="20" actId="1076"/>
      <pc:docMkLst>
        <pc:docMk/>
      </pc:docMkLst>
      <pc:sldChg chg="modSp">
        <pc:chgData name="Gio Sizino" userId="S::gio.sizino@cybit.com::5bb4131d-65cd-4b02-b8e7-b9c18182aeed" providerId="AD" clId="Web-{D218E6CF-6A97-230E-2C36-63A890AB0330}" dt="2025-08-21T10:03:49.826" v="17"/>
        <pc:sldMkLst>
          <pc:docMk/>
          <pc:sldMk cId="0" sldId="256"/>
        </pc:sldMkLst>
        <pc:spChg chg="mod">
          <ac:chgData name="Gio Sizino" userId="S::gio.sizino@cybit.com::5bb4131d-65cd-4b02-b8e7-b9c18182aeed" providerId="AD" clId="Web-{D218E6CF-6A97-230E-2C36-63A890AB0330}" dt="2025-08-21T10:03:49.826" v="17"/>
          <ac:spMkLst>
            <pc:docMk/>
            <pc:sldMk cId="0" sldId="256"/>
            <ac:spMk id="180" creationId="{00000000-0000-0000-0000-000000000000}"/>
          </ac:spMkLst>
        </pc:spChg>
        <pc:picChg chg="mod">
          <ac:chgData name="Gio Sizino" userId="S::gio.sizino@cybit.com::5bb4131d-65cd-4b02-b8e7-b9c18182aeed" providerId="AD" clId="Web-{D218E6CF-6A97-230E-2C36-63A890AB0330}" dt="2025-08-21T10:00:11.879" v="4"/>
          <ac:picMkLst>
            <pc:docMk/>
            <pc:sldMk cId="0" sldId="256"/>
            <ac:picMk id="179" creationId="{00000000-0000-0000-0000-000000000000}"/>
          </ac:picMkLst>
        </pc:picChg>
      </pc:sldChg>
      <pc:sldChg chg="modSp">
        <pc:chgData name="Gio Sizino" userId="S::gio.sizino@cybit.com::5bb4131d-65cd-4b02-b8e7-b9c18182aeed" providerId="AD" clId="Web-{D218E6CF-6A97-230E-2C36-63A890AB0330}" dt="2025-08-21T10:06:26.909" v="20" actId="1076"/>
        <pc:sldMkLst>
          <pc:docMk/>
          <pc:sldMk cId="0" sldId="257"/>
        </pc:sldMkLst>
        <pc:spChg chg="mod">
          <ac:chgData name="Gio Sizino" userId="S::gio.sizino@cybit.com::5bb4131d-65cd-4b02-b8e7-b9c18182aeed" providerId="AD" clId="Web-{D218E6CF-6A97-230E-2C36-63A890AB0330}" dt="2025-08-21T10:06:26.909" v="20" actId="1076"/>
          <ac:spMkLst>
            <pc:docMk/>
            <pc:sldMk cId="0" sldId="257"/>
            <ac:spMk id="191" creationId="{00000000-0000-0000-0000-000000000000}"/>
          </ac:spMkLst>
        </pc:spChg>
        <pc:picChg chg="mod">
          <ac:chgData name="Gio Sizino" userId="S::gio.sizino@cybit.com::5bb4131d-65cd-4b02-b8e7-b9c18182aeed" providerId="AD" clId="Web-{D218E6CF-6A97-230E-2C36-63A890AB0330}" dt="2025-08-21T10:06:17.878" v="19"/>
          <ac:picMkLst>
            <pc:docMk/>
            <pc:sldMk cId="0" sldId="257"/>
            <ac:picMk id="190" creationId="{00000000-0000-0000-0000-000000000000}"/>
          </ac:picMkLst>
        </pc:picChg>
      </pc:sldChg>
    </pc:docChg>
  </pc:docChgLst>
  <pc:docChgLst>
    <pc:chgData name="Ewa Johnson" userId="S::ewa.johnson@cybit.com::7671084d-b467-4d48-bcf3-41e7d3251423" providerId="AD" clId="Web-{996D6AA6-D3E3-4934-431C-5DFF6442AC0A}"/>
    <pc:docChg chg="modSld">
      <pc:chgData name="Ewa Johnson" userId="S::ewa.johnson@cybit.com::7671084d-b467-4d48-bcf3-41e7d3251423" providerId="AD" clId="Web-{996D6AA6-D3E3-4934-431C-5DFF6442AC0A}" dt="2025-08-18T16:40:30.139" v="31" actId="20577"/>
      <pc:docMkLst>
        <pc:docMk/>
      </pc:docMkLst>
      <pc:sldChg chg="modSp">
        <pc:chgData name="Ewa Johnson" userId="S::ewa.johnson@cybit.com::7671084d-b467-4d48-bcf3-41e7d3251423" providerId="AD" clId="Web-{996D6AA6-D3E3-4934-431C-5DFF6442AC0A}" dt="2025-08-18T16:40:30.139" v="31" actId="20577"/>
        <pc:sldMkLst>
          <pc:docMk/>
          <pc:sldMk cId="0" sldId="261"/>
        </pc:sldMkLst>
        <pc:spChg chg="mod">
          <ac:chgData name="Ewa Johnson" userId="S::ewa.johnson@cybit.com::7671084d-b467-4d48-bcf3-41e7d3251423" providerId="AD" clId="Web-{996D6AA6-D3E3-4934-431C-5DFF6442AC0A}" dt="2025-08-18T16:40:30.139" v="31" actId="20577"/>
          <ac:spMkLst>
            <pc:docMk/>
            <pc:sldMk cId="0" sldId="261"/>
            <ac:spMk id="300" creationId="{00000000-0000-0000-0000-000000000000}"/>
          </ac:spMkLst>
        </pc:spChg>
        <pc:spChg chg="mod">
          <ac:chgData name="Ewa Johnson" userId="S::ewa.johnson@cybit.com::7671084d-b467-4d48-bcf3-41e7d3251423" providerId="AD" clId="Web-{996D6AA6-D3E3-4934-431C-5DFF6442AC0A}" dt="2025-08-18T16:40:22.514" v="29" actId="20577"/>
          <ac:spMkLst>
            <pc:docMk/>
            <pc:sldMk cId="0" sldId="261"/>
            <ac:spMk id="306" creationId="{00000000-0000-0000-0000-000000000000}"/>
          </ac:spMkLst>
        </pc:spChg>
      </pc:sldChg>
    </pc:docChg>
  </pc:docChgLst>
  <pc:docChgLst>
    <pc:chgData name="Ewa Johnson" userId="S::ewa.johnson@cybit.com::7671084d-b467-4d48-bcf3-41e7d3251423" providerId="AD" clId="Web-{C3D28060-C5F4-0E3E-3FA0-7409166BBB3E}"/>
    <pc:docChg chg="modSld">
      <pc:chgData name="Ewa Johnson" userId="S::ewa.johnson@cybit.com::7671084d-b467-4d48-bcf3-41e7d3251423" providerId="AD" clId="Web-{C3D28060-C5F4-0E3E-3FA0-7409166BBB3E}" dt="2025-08-27T13:47:01.506" v="13" actId="20577"/>
      <pc:docMkLst>
        <pc:docMk/>
      </pc:docMkLst>
      <pc:sldChg chg="modSp">
        <pc:chgData name="Ewa Johnson" userId="S::ewa.johnson@cybit.com::7671084d-b467-4d48-bcf3-41e7d3251423" providerId="AD" clId="Web-{C3D28060-C5F4-0E3E-3FA0-7409166BBB3E}" dt="2025-08-27T13:47:01.506" v="13" actId="20577"/>
        <pc:sldMkLst>
          <pc:docMk/>
          <pc:sldMk cId="0" sldId="257"/>
        </pc:sldMkLst>
        <pc:spChg chg="mod">
          <ac:chgData name="Ewa Johnson" userId="S::ewa.johnson@cybit.com::7671084d-b467-4d48-bcf3-41e7d3251423" providerId="AD" clId="Web-{C3D28060-C5F4-0E3E-3FA0-7409166BBB3E}" dt="2025-08-27T13:47:01.506" v="13" actId="20577"/>
          <ac:spMkLst>
            <pc:docMk/>
            <pc:sldMk cId="0" sldId="257"/>
            <ac:spMk id="19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Host Grotesk"/>
                <a:ea typeface="Host Grotesk"/>
                <a:cs typeface="Host Grotesk"/>
                <a:sym typeface="Host Grotesk"/>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Host Grotesk"/>
                <a:ea typeface="Host Grotesk"/>
                <a:cs typeface="Host Grotesk"/>
                <a:sym typeface="Host Grotesk"/>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Host Grotesk"/>
                <a:ea typeface="Host Grotesk"/>
                <a:cs typeface="Host Grotesk"/>
                <a:sym typeface="Host Grotesk"/>
              </a:defRPr>
            </a:lvl1pPr>
            <a:lvl2pPr marL="914400" marR="0" lvl="1" indent="-228600" algn="l" rtl="0">
              <a:spcBef>
                <a:spcPts val="0"/>
              </a:spcBef>
              <a:spcAft>
                <a:spcPts val="0"/>
              </a:spcAft>
              <a:buSzPts val="1400"/>
              <a:buNone/>
              <a:defRPr sz="1200" b="0" i="0" u="none" strike="noStrike" cap="none">
                <a:solidFill>
                  <a:schemeClr val="dk1"/>
                </a:solidFill>
                <a:latin typeface="Host Grotesk"/>
                <a:ea typeface="Host Grotesk"/>
                <a:cs typeface="Host Grotesk"/>
                <a:sym typeface="Host Grotesk"/>
              </a:defRPr>
            </a:lvl2pPr>
            <a:lvl3pPr marL="1371600" marR="0" lvl="2" indent="-228600" algn="l" rtl="0">
              <a:spcBef>
                <a:spcPts val="0"/>
              </a:spcBef>
              <a:spcAft>
                <a:spcPts val="0"/>
              </a:spcAft>
              <a:buSzPts val="1400"/>
              <a:buNone/>
              <a:defRPr sz="1200" b="0" i="0" u="none" strike="noStrike" cap="none">
                <a:solidFill>
                  <a:schemeClr val="dk1"/>
                </a:solidFill>
                <a:latin typeface="Host Grotesk"/>
                <a:ea typeface="Host Grotesk"/>
                <a:cs typeface="Host Grotesk"/>
                <a:sym typeface="Host Grotesk"/>
              </a:defRPr>
            </a:lvl3pPr>
            <a:lvl4pPr marL="1828800" marR="0" lvl="3" indent="-228600" algn="l" rtl="0">
              <a:spcBef>
                <a:spcPts val="0"/>
              </a:spcBef>
              <a:spcAft>
                <a:spcPts val="0"/>
              </a:spcAft>
              <a:buSzPts val="1400"/>
              <a:buNone/>
              <a:defRPr sz="1200" b="0" i="0" u="none" strike="noStrike" cap="none">
                <a:solidFill>
                  <a:schemeClr val="dk1"/>
                </a:solidFill>
                <a:latin typeface="Host Grotesk"/>
                <a:ea typeface="Host Grotesk"/>
                <a:cs typeface="Host Grotesk"/>
                <a:sym typeface="Host Grotesk"/>
              </a:defRPr>
            </a:lvl4pPr>
            <a:lvl5pPr marL="2286000" marR="0" lvl="4" indent="-228600" algn="l" rtl="0">
              <a:spcBef>
                <a:spcPts val="0"/>
              </a:spcBef>
              <a:spcAft>
                <a:spcPts val="0"/>
              </a:spcAft>
              <a:buSzPts val="1400"/>
              <a:buNone/>
              <a:defRPr sz="1200" b="0" i="0" u="none" strike="noStrike" cap="none">
                <a:solidFill>
                  <a:schemeClr val="dk1"/>
                </a:solidFill>
                <a:latin typeface="Host Grotesk"/>
                <a:ea typeface="Host Grotesk"/>
                <a:cs typeface="Host Grotesk"/>
                <a:sym typeface="Host Grotesk"/>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Host Grotesk"/>
                <a:ea typeface="Host Grotesk"/>
                <a:cs typeface="Host Grotesk"/>
                <a:sym typeface="Host Grotesk"/>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Host Grotesk"/>
                <a:ea typeface="Host Grotesk"/>
                <a:cs typeface="Host Grotesk"/>
                <a:sym typeface="Host Grotesk"/>
              </a:rPr>
              <a:t>‹#›</a:t>
            </a:fld>
            <a:endParaRPr sz="1200" b="0" i="0" u="none" strike="noStrike" cap="none">
              <a:solidFill>
                <a:schemeClr val="dk1"/>
              </a:solidFill>
              <a:latin typeface="Host Grotesk"/>
              <a:ea typeface="Host Grotesk"/>
              <a:cs typeface="Host Grotesk"/>
              <a:sym typeface="Host Grotesk"/>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accent1"/>
        </a:solidFill>
        <a:effectLst/>
      </p:bgPr>
    </p:bg>
    <p:spTree>
      <p:nvGrpSpPr>
        <p:cNvPr id="1" name="Shape 12"/>
        <p:cNvGrpSpPr/>
        <p:nvPr/>
      </p:nvGrpSpPr>
      <p:grpSpPr>
        <a:xfrm>
          <a:off x="0" y="0"/>
          <a:ext cx="0" cy="0"/>
          <a:chOff x="0" y="0"/>
          <a:chExt cx="0" cy="0"/>
        </a:xfrm>
      </p:grpSpPr>
      <p:sp>
        <p:nvSpPr>
          <p:cNvPr id="13" name="Google Shape;13;p8"/>
          <p:cNvSpPr>
            <a:spLocks noGrp="1"/>
          </p:cNvSpPr>
          <p:nvPr>
            <p:ph type="pic" idx="2"/>
          </p:nvPr>
        </p:nvSpPr>
        <p:spPr>
          <a:xfrm>
            <a:off x="0" y="0"/>
            <a:ext cx="12192000" cy="6858000"/>
          </a:xfrm>
          <a:prstGeom prst="rect">
            <a:avLst/>
          </a:prstGeom>
          <a:noFill/>
          <a:ln>
            <a:noFill/>
          </a:ln>
        </p:spPr>
      </p:sp>
      <p:sp>
        <p:nvSpPr>
          <p:cNvPr id="14" name="Google Shape;14;p8"/>
          <p:cNvSpPr txBox="1">
            <a:spLocks noGrp="1"/>
          </p:cNvSpPr>
          <p:nvPr>
            <p:ph type="title"/>
          </p:nvPr>
        </p:nvSpPr>
        <p:spPr>
          <a:xfrm>
            <a:off x="936550" y="1232781"/>
            <a:ext cx="3842982" cy="1970023"/>
          </a:xfrm>
          <a:prstGeom prst="rect">
            <a:avLst/>
          </a:prstGeom>
          <a:noFill/>
          <a:ln>
            <a:noFill/>
          </a:ln>
        </p:spPr>
        <p:txBody>
          <a:bodyPr spcFirstLastPara="1" wrap="square" lIns="0" tIns="0" rIns="0" bIns="0" anchor="ctr" anchorCtr="0">
            <a:noAutofit/>
          </a:bodyPr>
          <a:lstStyle>
            <a:lvl1pPr lvl="0" algn="l">
              <a:lnSpc>
                <a:spcPct val="92857"/>
              </a:lnSpc>
              <a:spcBef>
                <a:spcPts val="0"/>
              </a:spcBef>
              <a:spcAft>
                <a:spcPts val="0"/>
              </a:spcAft>
              <a:buClr>
                <a:schemeClr val="lt1"/>
              </a:buClr>
              <a:buSzPts val="2800"/>
              <a:buFont typeface="Host Grotesk Light"/>
              <a:buNone/>
              <a:defRPr sz="2800" b="1" i="0">
                <a:solidFill>
                  <a:schemeClr val="lt1"/>
                </a:solidFill>
                <a:latin typeface="Host Grotesk Light"/>
                <a:ea typeface="Host Grotesk Light"/>
                <a:cs typeface="Host Grotesk Light"/>
                <a:sym typeface="Host Grotesk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 name="Google Shape;15;p8"/>
          <p:cNvPicPr preferRelativeResize="0"/>
          <p:nvPr/>
        </p:nvPicPr>
        <p:blipFill rotWithShape="1">
          <a:blip r:embed="rId2">
            <a:alphaModFix/>
          </a:blip>
          <a:srcRect/>
          <a:stretch/>
        </p:blipFill>
        <p:spPr>
          <a:xfrm>
            <a:off x="469900" y="6039184"/>
            <a:ext cx="1422400" cy="374057"/>
          </a:xfrm>
          <a:prstGeom prst="rect">
            <a:avLst/>
          </a:prstGeom>
          <a:noFill/>
          <a:ln>
            <a:noFill/>
          </a:ln>
        </p:spPr>
      </p:pic>
      <p:sp>
        <p:nvSpPr>
          <p:cNvPr id="16" name="Google Shape;16;p8"/>
          <p:cNvSpPr txBox="1">
            <a:spLocks noGrp="1"/>
          </p:cNvSpPr>
          <p:nvPr>
            <p:ph type="body" idx="1"/>
          </p:nvPr>
        </p:nvSpPr>
        <p:spPr>
          <a:xfrm>
            <a:off x="469900" y="428717"/>
            <a:ext cx="3842982" cy="239111"/>
          </a:xfrm>
          <a:prstGeom prst="rect">
            <a:avLst/>
          </a:prstGeom>
          <a:noFill/>
          <a:ln>
            <a:noFill/>
          </a:ln>
        </p:spPr>
        <p:txBody>
          <a:bodyPr spcFirstLastPara="1" wrap="square" lIns="0" tIns="0" rIns="0" bIns="0" anchor="t" anchorCtr="0">
            <a:noAutofit/>
          </a:bodyPr>
          <a:lstStyle>
            <a:lvl1pPr marL="457200" lvl="0" indent="-228600" algn="l">
              <a:lnSpc>
                <a:spcPct val="160000"/>
              </a:lnSpc>
              <a:spcBef>
                <a:spcPts val="0"/>
              </a:spcBef>
              <a:spcAft>
                <a:spcPts val="0"/>
              </a:spcAft>
              <a:buClr>
                <a:schemeClr val="lt1"/>
              </a:buClr>
              <a:buSzPts val="1050"/>
              <a:buNone/>
              <a:defRPr sz="1050" b="0" i="0">
                <a:solidFill>
                  <a:schemeClr val="lt1"/>
                </a:solidFill>
                <a:latin typeface="Host Grotesk"/>
                <a:ea typeface="Host Grotesk"/>
                <a:cs typeface="Host Grotesk"/>
                <a:sym typeface="Host Grotesk"/>
              </a:defRPr>
            </a:lvl1pPr>
            <a:lvl2pPr marL="914400" lvl="1" indent="-228600" algn="l">
              <a:lnSpc>
                <a:spcPct val="90000"/>
              </a:lnSpc>
              <a:spcBef>
                <a:spcPts val="500"/>
              </a:spcBef>
              <a:spcAft>
                <a:spcPts val="0"/>
              </a:spcAft>
              <a:buClr>
                <a:schemeClr val="accent1"/>
              </a:buClr>
              <a:buSzPts val="1200"/>
              <a:buNone/>
              <a:defRPr sz="1200">
                <a:solidFill>
                  <a:schemeClr val="accent1"/>
                </a:solidFill>
              </a:defRPr>
            </a:lvl2pPr>
            <a:lvl3pPr marL="1371600" lvl="2" indent="-228600" algn="l">
              <a:lnSpc>
                <a:spcPct val="90000"/>
              </a:lnSpc>
              <a:spcBef>
                <a:spcPts val="500"/>
              </a:spcBef>
              <a:spcAft>
                <a:spcPts val="0"/>
              </a:spcAft>
              <a:buClr>
                <a:schemeClr val="accent1"/>
              </a:buClr>
              <a:buSzPts val="1100"/>
              <a:buNone/>
              <a:defRPr sz="1100">
                <a:solidFill>
                  <a:schemeClr val="accent1"/>
                </a:solidFill>
              </a:defRPr>
            </a:lvl3pPr>
            <a:lvl4pPr marL="1828800" lvl="3" indent="-228600" algn="l">
              <a:lnSpc>
                <a:spcPct val="90000"/>
              </a:lnSpc>
              <a:spcBef>
                <a:spcPts val="500"/>
              </a:spcBef>
              <a:spcAft>
                <a:spcPts val="0"/>
              </a:spcAft>
              <a:buClr>
                <a:schemeClr val="accent1"/>
              </a:buClr>
              <a:buSzPts val="1050"/>
              <a:buNone/>
              <a:defRPr sz="1050">
                <a:solidFill>
                  <a:schemeClr val="accent1"/>
                </a:solidFill>
              </a:defRPr>
            </a:lvl4pPr>
            <a:lvl5pPr marL="2286000" lvl="4" indent="-228600" algn="l">
              <a:lnSpc>
                <a:spcPct val="90000"/>
              </a:lnSpc>
              <a:spcBef>
                <a:spcPts val="500"/>
              </a:spcBef>
              <a:spcAft>
                <a:spcPts val="0"/>
              </a:spcAft>
              <a:buClr>
                <a:schemeClr val="accent1"/>
              </a:buClr>
              <a:buSzPts val="1050"/>
              <a:buNone/>
              <a:defRPr sz="105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7378">
          <p15:clr>
            <a:srgbClr val="FBAE40"/>
          </p15:clr>
        </p15:guide>
        <p15:guide id="3" orient="horz">
          <p15:clr>
            <a:srgbClr val="FBAE40"/>
          </p15:clr>
        </p15:guide>
        <p15:guide id="4" pos="30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Four subtitle and image">
  <p:cSld name="1_Four subtitle and image">
    <p:spTree>
      <p:nvGrpSpPr>
        <p:cNvPr id="1" name="Shape 17"/>
        <p:cNvGrpSpPr/>
        <p:nvPr/>
      </p:nvGrpSpPr>
      <p:grpSpPr>
        <a:xfrm>
          <a:off x="0" y="0"/>
          <a:ext cx="0" cy="0"/>
          <a:chOff x="0" y="0"/>
          <a:chExt cx="0" cy="0"/>
        </a:xfrm>
      </p:grpSpPr>
      <p:sp>
        <p:nvSpPr>
          <p:cNvPr id="18" name="Google Shape;18;p9"/>
          <p:cNvSpPr txBox="1">
            <a:spLocks noGrp="1"/>
          </p:cNvSpPr>
          <p:nvPr>
            <p:ph type="body" idx="1"/>
          </p:nvPr>
        </p:nvSpPr>
        <p:spPr>
          <a:xfrm>
            <a:off x="469899" y="997540"/>
            <a:ext cx="3695701" cy="222047"/>
          </a:xfrm>
          <a:prstGeom prst="rect">
            <a:avLst/>
          </a:prstGeom>
          <a:noFill/>
          <a:ln>
            <a:noFill/>
          </a:ln>
        </p:spPr>
        <p:txBody>
          <a:bodyPr spcFirstLastPara="1" wrap="square" lIns="0" tIns="0" rIns="0" bIns="0" anchor="t" anchorCtr="0">
            <a:noAutofit/>
          </a:bodyPr>
          <a:lstStyle>
            <a:lvl1pPr marL="457200" lvl="0" indent="-228600" algn="l">
              <a:lnSpc>
                <a:spcPct val="101428"/>
              </a:lnSpc>
              <a:spcBef>
                <a:spcPts val="0"/>
              </a:spcBef>
              <a:spcAft>
                <a:spcPts val="0"/>
              </a:spcAft>
              <a:buClr>
                <a:schemeClr val="accent1"/>
              </a:buClr>
              <a:buSzPts val="1400"/>
              <a:buFont typeface="Arial"/>
              <a:buNone/>
              <a:defRPr sz="1400" b="1" i="0">
                <a:solidFill>
                  <a:schemeClr val="accent1"/>
                </a:solidFill>
                <a:latin typeface="Host Grotesk"/>
                <a:ea typeface="Host Grotesk"/>
                <a:cs typeface="Host Grotesk"/>
                <a:sym typeface="Host Grotesk"/>
              </a:defRPr>
            </a:lvl1pPr>
            <a:lvl2pPr marL="914400" lvl="1"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2pPr>
            <a:lvl3pPr marL="1371600" lvl="2"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3pPr>
            <a:lvl4pPr marL="1828800" lvl="3"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4pPr>
            <a:lvl5pPr marL="2286000" lvl="4"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9"/>
          <p:cNvSpPr txBox="1">
            <a:spLocks noGrp="1"/>
          </p:cNvSpPr>
          <p:nvPr>
            <p:ph type="body" idx="2"/>
          </p:nvPr>
        </p:nvSpPr>
        <p:spPr>
          <a:xfrm>
            <a:off x="469900" y="428717"/>
            <a:ext cx="5116174" cy="239111"/>
          </a:xfrm>
          <a:prstGeom prst="rect">
            <a:avLst/>
          </a:prstGeom>
          <a:noFill/>
          <a:ln>
            <a:noFill/>
          </a:ln>
        </p:spPr>
        <p:txBody>
          <a:bodyPr spcFirstLastPara="1" wrap="square" lIns="0" tIns="0" rIns="0" bIns="0" anchor="t" anchorCtr="0">
            <a:noAutofit/>
          </a:bodyPr>
          <a:lstStyle>
            <a:lvl1pPr marL="457200" lvl="0" indent="-228600" algn="l">
              <a:lnSpc>
                <a:spcPct val="160000"/>
              </a:lnSpc>
              <a:spcBef>
                <a:spcPts val="0"/>
              </a:spcBef>
              <a:spcAft>
                <a:spcPts val="0"/>
              </a:spcAft>
              <a:buClr>
                <a:schemeClr val="dk2"/>
              </a:buClr>
              <a:buSzPts val="1050"/>
              <a:buNone/>
              <a:defRPr sz="1050" b="0" i="0">
                <a:solidFill>
                  <a:schemeClr val="dk2"/>
                </a:solidFill>
                <a:latin typeface="Host Grotesk"/>
                <a:ea typeface="Host Grotesk"/>
                <a:cs typeface="Host Grotesk"/>
                <a:sym typeface="Host Grotesk"/>
              </a:defRPr>
            </a:lvl1pPr>
            <a:lvl2pPr marL="914400" lvl="1" indent="-228600" algn="l">
              <a:lnSpc>
                <a:spcPct val="90000"/>
              </a:lnSpc>
              <a:spcBef>
                <a:spcPts val="500"/>
              </a:spcBef>
              <a:spcAft>
                <a:spcPts val="0"/>
              </a:spcAft>
              <a:buClr>
                <a:schemeClr val="accent1"/>
              </a:buClr>
              <a:buSzPts val="1200"/>
              <a:buNone/>
              <a:defRPr sz="1200">
                <a:solidFill>
                  <a:schemeClr val="accent1"/>
                </a:solidFill>
              </a:defRPr>
            </a:lvl2pPr>
            <a:lvl3pPr marL="1371600" lvl="2" indent="-228600" algn="l">
              <a:lnSpc>
                <a:spcPct val="90000"/>
              </a:lnSpc>
              <a:spcBef>
                <a:spcPts val="500"/>
              </a:spcBef>
              <a:spcAft>
                <a:spcPts val="0"/>
              </a:spcAft>
              <a:buClr>
                <a:schemeClr val="accent1"/>
              </a:buClr>
              <a:buSzPts val="1100"/>
              <a:buNone/>
              <a:defRPr sz="1100">
                <a:solidFill>
                  <a:schemeClr val="accent1"/>
                </a:solidFill>
              </a:defRPr>
            </a:lvl3pPr>
            <a:lvl4pPr marL="1828800" lvl="3" indent="-228600" algn="l">
              <a:lnSpc>
                <a:spcPct val="90000"/>
              </a:lnSpc>
              <a:spcBef>
                <a:spcPts val="500"/>
              </a:spcBef>
              <a:spcAft>
                <a:spcPts val="0"/>
              </a:spcAft>
              <a:buClr>
                <a:schemeClr val="accent1"/>
              </a:buClr>
              <a:buSzPts val="1050"/>
              <a:buNone/>
              <a:defRPr sz="1050">
                <a:solidFill>
                  <a:schemeClr val="accent1"/>
                </a:solidFill>
              </a:defRPr>
            </a:lvl4pPr>
            <a:lvl5pPr marL="2286000" lvl="4" indent="-228600" algn="l">
              <a:lnSpc>
                <a:spcPct val="90000"/>
              </a:lnSpc>
              <a:spcBef>
                <a:spcPts val="500"/>
              </a:spcBef>
              <a:spcAft>
                <a:spcPts val="0"/>
              </a:spcAft>
              <a:buClr>
                <a:schemeClr val="accent1"/>
              </a:buClr>
              <a:buSzPts val="1050"/>
              <a:buNone/>
              <a:defRPr sz="105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9"/>
          <p:cNvSpPr>
            <a:spLocks noGrp="1"/>
          </p:cNvSpPr>
          <p:nvPr>
            <p:ph type="pic" idx="3"/>
          </p:nvPr>
        </p:nvSpPr>
        <p:spPr>
          <a:xfrm>
            <a:off x="6778627" y="0"/>
            <a:ext cx="5413373" cy="6858000"/>
          </a:xfrm>
          <a:prstGeom prst="rect">
            <a:avLst/>
          </a:prstGeom>
          <a:solidFill>
            <a:schemeClr val="accent2"/>
          </a:solidFill>
          <a:ln>
            <a:noFill/>
          </a:ln>
        </p:spPr>
      </p:sp>
      <p:sp>
        <p:nvSpPr>
          <p:cNvPr id="21" name="Google Shape;21;p9"/>
          <p:cNvSpPr txBox="1">
            <a:spLocks noGrp="1"/>
          </p:cNvSpPr>
          <p:nvPr>
            <p:ph type="body" idx="4"/>
          </p:nvPr>
        </p:nvSpPr>
        <p:spPr>
          <a:xfrm>
            <a:off x="479425" y="1435828"/>
            <a:ext cx="5909945" cy="462630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600"/>
              <a:buNone/>
              <a:defRPr sz="1600"/>
            </a:lvl2pPr>
            <a:lvl3pPr marL="1371600" lvl="2" indent="-228600" algn="l">
              <a:lnSpc>
                <a:spcPct val="90000"/>
              </a:lnSpc>
              <a:spcBef>
                <a:spcPts val="500"/>
              </a:spcBef>
              <a:spcAft>
                <a:spcPts val="0"/>
              </a:spcAft>
              <a:buClr>
                <a:schemeClr val="dk1"/>
              </a:buClr>
              <a:buSzPts val="1600"/>
              <a:buNone/>
              <a:defRPr sz="1600"/>
            </a:lvl3pPr>
            <a:lvl4pPr marL="1828800" lvl="3" indent="-228600" algn="l">
              <a:lnSpc>
                <a:spcPct val="90000"/>
              </a:lnSpc>
              <a:spcBef>
                <a:spcPts val="500"/>
              </a:spcBef>
              <a:spcAft>
                <a:spcPts val="0"/>
              </a:spcAft>
              <a:buClr>
                <a:schemeClr val="dk1"/>
              </a:buClr>
              <a:buSzPts val="1600"/>
              <a:buNone/>
              <a:defRPr sz="1600"/>
            </a:lvl4pPr>
            <a:lvl5pPr marL="2286000" lvl="4" indent="-228600" algn="l">
              <a:lnSpc>
                <a:spcPct val="90000"/>
              </a:lnSpc>
              <a:spcBef>
                <a:spcPts val="500"/>
              </a:spcBef>
              <a:spcAft>
                <a:spcPts val="0"/>
              </a:spcAft>
              <a:buClr>
                <a:schemeClr val="dk1"/>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9"/>
          <p:cNvSpPr txBox="1">
            <a:spLocks noGrp="1"/>
          </p:cNvSpPr>
          <p:nvPr>
            <p:ph type="body" idx="5"/>
          </p:nvPr>
        </p:nvSpPr>
        <p:spPr>
          <a:xfrm>
            <a:off x="7281737" y="3371970"/>
            <a:ext cx="4310743" cy="222047"/>
          </a:xfrm>
          <a:prstGeom prst="rect">
            <a:avLst/>
          </a:prstGeom>
          <a:noFill/>
          <a:ln>
            <a:noFill/>
          </a:ln>
        </p:spPr>
        <p:txBody>
          <a:bodyPr spcFirstLastPara="1" wrap="square" lIns="0" tIns="0" rIns="0" bIns="0" anchor="t" anchorCtr="0">
            <a:noAutofit/>
          </a:bodyPr>
          <a:lstStyle>
            <a:lvl1pPr marL="457200" lvl="0" indent="-228600" algn="l">
              <a:lnSpc>
                <a:spcPct val="101428"/>
              </a:lnSpc>
              <a:spcBef>
                <a:spcPts val="0"/>
              </a:spcBef>
              <a:spcAft>
                <a:spcPts val="0"/>
              </a:spcAft>
              <a:buClr>
                <a:schemeClr val="lt1"/>
              </a:buClr>
              <a:buSzPts val="1400"/>
              <a:buFont typeface="Arial"/>
              <a:buNone/>
              <a:defRPr sz="1400" b="1" i="0">
                <a:solidFill>
                  <a:schemeClr val="lt1"/>
                </a:solidFill>
                <a:latin typeface="Host Grotesk"/>
                <a:ea typeface="Host Grotesk"/>
                <a:cs typeface="Host Grotesk"/>
                <a:sym typeface="Host Grotesk"/>
              </a:defRPr>
            </a:lvl1pPr>
            <a:lvl2pPr marL="914400" lvl="1"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2pPr>
            <a:lvl3pPr marL="1371600" lvl="2"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3pPr>
            <a:lvl4pPr marL="1828800" lvl="3"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4pPr>
            <a:lvl5pPr marL="2286000" lvl="4"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9"/>
          <p:cNvSpPr txBox="1">
            <a:spLocks noGrp="1"/>
          </p:cNvSpPr>
          <p:nvPr>
            <p:ph type="body" idx="6"/>
          </p:nvPr>
        </p:nvSpPr>
        <p:spPr>
          <a:xfrm>
            <a:off x="7291263" y="3967048"/>
            <a:ext cx="4421312" cy="2072225"/>
          </a:xfrm>
          <a:prstGeom prst="rect">
            <a:avLst/>
          </a:prstGeom>
          <a:noFill/>
          <a:ln>
            <a:noFill/>
          </a:ln>
        </p:spPr>
        <p:txBody>
          <a:bodyPr spcFirstLastPara="1" wrap="square" lIns="0" tIns="0" rIns="0" bIns="0" anchor="t" anchorCtr="0">
            <a:noAutofit/>
          </a:bodyPr>
          <a:lstStyle>
            <a:lvl1pPr marL="457200" lvl="0" indent="-304800" algn="l">
              <a:lnSpc>
                <a:spcPct val="118333"/>
              </a:lnSpc>
              <a:spcBef>
                <a:spcPts val="0"/>
              </a:spcBef>
              <a:spcAft>
                <a:spcPts val="0"/>
              </a:spcAft>
              <a:buClr>
                <a:schemeClr val="lt1"/>
              </a:buClr>
              <a:buSzPts val="1200"/>
              <a:buFont typeface="Arial"/>
              <a:buChar char="•"/>
              <a:defRPr sz="1200" b="0" i="0">
                <a:solidFill>
                  <a:schemeClr val="lt1"/>
                </a:solidFill>
                <a:latin typeface="Host Grotesk"/>
                <a:ea typeface="Host Grotesk"/>
                <a:cs typeface="Host Grotesk"/>
                <a:sym typeface="Host Grotesk"/>
              </a:defRPr>
            </a:lvl1pPr>
            <a:lvl2pPr marL="914400" lvl="1"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2pPr>
            <a:lvl3pPr marL="1371600" lvl="2"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3pPr>
            <a:lvl4pPr marL="1828800" lvl="3"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4pPr>
            <a:lvl5pPr marL="2286000" lvl="4"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618">
          <p15:clr>
            <a:srgbClr val="FBAE40"/>
          </p15:clr>
        </p15:guide>
        <p15:guide id="2" pos="2615">
          <p15:clr>
            <a:srgbClr val="FBAE40"/>
          </p15:clr>
        </p15:guide>
        <p15:guide id="3" pos="268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2_Four subtitle and image">
  <p:cSld name="12_Four subtitle and image">
    <p:spTree>
      <p:nvGrpSpPr>
        <p:cNvPr id="1" name="Shape 41"/>
        <p:cNvGrpSpPr/>
        <p:nvPr/>
      </p:nvGrpSpPr>
      <p:grpSpPr>
        <a:xfrm>
          <a:off x="0" y="0"/>
          <a:ext cx="0" cy="0"/>
          <a:chOff x="0" y="0"/>
          <a:chExt cx="0" cy="0"/>
        </a:xfrm>
      </p:grpSpPr>
      <p:sp>
        <p:nvSpPr>
          <p:cNvPr id="42" name="Google Shape;42;p11"/>
          <p:cNvSpPr>
            <a:spLocks noGrp="1"/>
          </p:cNvSpPr>
          <p:nvPr>
            <p:ph type="pic" idx="2"/>
          </p:nvPr>
        </p:nvSpPr>
        <p:spPr>
          <a:xfrm>
            <a:off x="0" y="0"/>
            <a:ext cx="12192000" cy="6858000"/>
          </a:xfrm>
          <a:prstGeom prst="rect">
            <a:avLst/>
          </a:prstGeom>
          <a:solidFill>
            <a:schemeClr val="accent1"/>
          </a:solidFill>
          <a:ln>
            <a:noFill/>
          </a:ln>
        </p:spPr>
      </p:sp>
      <p:sp>
        <p:nvSpPr>
          <p:cNvPr id="43" name="Google Shape;43;p11"/>
          <p:cNvSpPr txBox="1">
            <a:spLocks noGrp="1"/>
          </p:cNvSpPr>
          <p:nvPr>
            <p:ph type="body" idx="1"/>
          </p:nvPr>
        </p:nvSpPr>
        <p:spPr>
          <a:xfrm>
            <a:off x="469900" y="428717"/>
            <a:ext cx="3297426" cy="239111"/>
          </a:xfrm>
          <a:prstGeom prst="rect">
            <a:avLst/>
          </a:prstGeom>
          <a:noFill/>
          <a:ln>
            <a:noFill/>
          </a:ln>
        </p:spPr>
        <p:txBody>
          <a:bodyPr spcFirstLastPara="1" wrap="square" lIns="0" tIns="0" rIns="0" bIns="0" anchor="t" anchorCtr="0">
            <a:noAutofit/>
          </a:bodyPr>
          <a:lstStyle>
            <a:lvl1pPr marL="457200" lvl="0" indent="-228600" algn="l">
              <a:lnSpc>
                <a:spcPct val="160000"/>
              </a:lnSpc>
              <a:spcBef>
                <a:spcPts val="0"/>
              </a:spcBef>
              <a:spcAft>
                <a:spcPts val="0"/>
              </a:spcAft>
              <a:buClr>
                <a:schemeClr val="lt1"/>
              </a:buClr>
              <a:buSzPts val="1050"/>
              <a:buNone/>
              <a:defRPr sz="1050" b="0" i="0">
                <a:solidFill>
                  <a:schemeClr val="lt1"/>
                </a:solidFill>
                <a:latin typeface="Host Grotesk"/>
                <a:ea typeface="Host Grotesk"/>
                <a:cs typeface="Host Grotesk"/>
                <a:sym typeface="Host Grotesk"/>
              </a:defRPr>
            </a:lvl1pPr>
            <a:lvl2pPr marL="914400" lvl="1" indent="-228600" algn="l">
              <a:lnSpc>
                <a:spcPct val="90000"/>
              </a:lnSpc>
              <a:spcBef>
                <a:spcPts val="500"/>
              </a:spcBef>
              <a:spcAft>
                <a:spcPts val="0"/>
              </a:spcAft>
              <a:buClr>
                <a:schemeClr val="accent1"/>
              </a:buClr>
              <a:buSzPts val="1200"/>
              <a:buNone/>
              <a:defRPr sz="1200">
                <a:solidFill>
                  <a:schemeClr val="accent1"/>
                </a:solidFill>
              </a:defRPr>
            </a:lvl2pPr>
            <a:lvl3pPr marL="1371600" lvl="2" indent="-228600" algn="l">
              <a:lnSpc>
                <a:spcPct val="90000"/>
              </a:lnSpc>
              <a:spcBef>
                <a:spcPts val="500"/>
              </a:spcBef>
              <a:spcAft>
                <a:spcPts val="0"/>
              </a:spcAft>
              <a:buClr>
                <a:schemeClr val="accent1"/>
              </a:buClr>
              <a:buSzPts val="1100"/>
              <a:buNone/>
              <a:defRPr sz="1100">
                <a:solidFill>
                  <a:schemeClr val="accent1"/>
                </a:solidFill>
              </a:defRPr>
            </a:lvl3pPr>
            <a:lvl4pPr marL="1828800" lvl="3" indent="-228600" algn="l">
              <a:lnSpc>
                <a:spcPct val="90000"/>
              </a:lnSpc>
              <a:spcBef>
                <a:spcPts val="500"/>
              </a:spcBef>
              <a:spcAft>
                <a:spcPts val="0"/>
              </a:spcAft>
              <a:buClr>
                <a:schemeClr val="accent1"/>
              </a:buClr>
              <a:buSzPts val="1050"/>
              <a:buNone/>
              <a:defRPr sz="1050">
                <a:solidFill>
                  <a:schemeClr val="accent1"/>
                </a:solidFill>
              </a:defRPr>
            </a:lvl4pPr>
            <a:lvl5pPr marL="2286000" lvl="4" indent="-228600" algn="l">
              <a:lnSpc>
                <a:spcPct val="90000"/>
              </a:lnSpc>
              <a:spcBef>
                <a:spcPts val="500"/>
              </a:spcBef>
              <a:spcAft>
                <a:spcPts val="0"/>
              </a:spcAft>
              <a:buClr>
                <a:schemeClr val="accent1"/>
              </a:buClr>
              <a:buSzPts val="1050"/>
              <a:buNone/>
              <a:defRPr sz="105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3392652" y="3168928"/>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1"/>
          <p:cNvSpPr txBox="1">
            <a:spLocks noGrp="1"/>
          </p:cNvSpPr>
          <p:nvPr>
            <p:ph type="body" idx="4"/>
          </p:nvPr>
        </p:nvSpPr>
        <p:spPr>
          <a:xfrm>
            <a:off x="3394369" y="2074936"/>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body" idx="5"/>
          </p:nvPr>
        </p:nvSpPr>
        <p:spPr>
          <a:xfrm>
            <a:off x="495281" y="2074936"/>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1"/>
          <p:cNvSpPr txBox="1">
            <a:spLocks noGrp="1"/>
          </p:cNvSpPr>
          <p:nvPr>
            <p:ph type="body" idx="6"/>
          </p:nvPr>
        </p:nvSpPr>
        <p:spPr>
          <a:xfrm>
            <a:off x="492705" y="3170278"/>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1"/>
          <p:cNvSpPr txBox="1">
            <a:spLocks noGrp="1"/>
          </p:cNvSpPr>
          <p:nvPr>
            <p:ph type="body" idx="7"/>
          </p:nvPr>
        </p:nvSpPr>
        <p:spPr>
          <a:xfrm>
            <a:off x="3392652" y="4262920"/>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1"/>
          <p:cNvSpPr txBox="1">
            <a:spLocks noGrp="1"/>
          </p:cNvSpPr>
          <p:nvPr>
            <p:ph type="body" idx="8"/>
          </p:nvPr>
        </p:nvSpPr>
        <p:spPr>
          <a:xfrm>
            <a:off x="492705" y="4265620"/>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1"/>
          <p:cNvSpPr txBox="1">
            <a:spLocks noGrp="1"/>
          </p:cNvSpPr>
          <p:nvPr>
            <p:ph type="body" idx="9"/>
          </p:nvPr>
        </p:nvSpPr>
        <p:spPr>
          <a:xfrm>
            <a:off x="492705" y="5360962"/>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1"/>
          <p:cNvSpPr txBox="1">
            <a:spLocks noGrp="1"/>
          </p:cNvSpPr>
          <p:nvPr>
            <p:ph type="body" idx="13"/>
          </p:nvPr>
        </p:nvSpPr>
        <p:spPr>
          <a:xfrm>
            <a:off x="492704" y="997540"/>
            <a:ext cx="3695701" cy="222047"/>
          </a:xfrm>
          <a:prstGeom prst="rect">
            <a:avLst/>
          </a:prstGeom>
          <a:noFill/>
          <a:ln>
            <a:noFill/>
          </a:ln>
        </p:spPr>
        <p:txBody>
          <a:bodyPr spcFirstLastPara="1" wrap="square" lIns="0" tIns="0" rIns="0" bIns="0" anchor="t" anchorCtr="0">
            <a:noAutofit/>
          </a:bodyPr>
          <a:lstStyle>
            <a:lvl1pPr marL="457200" lvl="0" indent="-228600" algn="l">
              <a:lnSpc>
                <a:spcPct val="101428"/>
              </a:lnSpc>
              <a:spcBef>
                <a:spcPts val="0"/>
              </a:spcBef>
              <a:spcAft>
                <a:spcPts val="0"/>
              </a:spcAft>
              <a:buClr>
                <a:schemeClr val="lt1"/>
              </a:buClr>
              <a:buSzPts val="1400"/>
              <a:buFont typeface="Arial"/>
              <a:buNone/>
              <a:defRPr sz="1400" b="1" i="0">
                <a:solidFill>
                  <a:schemeClr val="lt1"/>
                </a:solidFill>
                <a:latin typeface="Host Grotesk"/>
                <a:ea typeface="Host Grotesk"/>
                <a:cs typeface="Host Grotesk"/>
                <a:sym typeface="Host Grotesk"/>
              </a:defRPr>
            </a:lvl1pPr>
            <a:lvl2pPr marL="914400" lvl="1"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2pPr>
            <a:lvl3pPr marL="1371600" lvl="2"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3pPr>
            <a:lvl4pPr marL="1828800" lvl="3"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4pPr>
            <a:lvl5pPr marL="2286000" lvl="4"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1"/>
          <p:cNvSpPr txBox="1">
            <a:spLocks noGrp="1"/>
          </p:cNvSpPr>
          <p:nvPr>
            <p:ph type="body" idx="14"/>
          </p:nvPr>
        </p:nvSpPr>
        <p:spPr>
          <a:xfrm>
            <a:off x="3392652" y="5356911"/>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1"/>
          <p:cNvSpPr txBox="1">
            <a:spLocks noGrp="1"/>
          </p:cNvSpPr>
          <p:nvPr>
            <p:ph type="body" idx="15"/>
          </p:nvPr>
        </p:nvSpPr>
        <p:spPr>
          <a:xfrm>
            <a:off x="9192545" y="3168928"/>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1"/>
          <p:cNvSpPr txBox="1">
            <a:spLocks noGrp="1"/>
          </p:cNvSpPr>
          <p:nvPr>
            <p:ph type="body" idx="16"/>
          </p:nvPr>
        </p:nvSpPr>
        <p:spPr>
          <a:xfrm>
            <a:off x="9192545" y="2074936"/>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1"/>
          <p:cNvSpPr txBox="1">
            <a:spLocks noGrp="1"/>
          </p:cNvSpPr>
          <p:nvPr>
            <p:ph type="body" idx="17"/>
          </p:nvPr>
        </p:nvSpPr>
        <p:spPr>
          <a:xfrm>
            <a:off x="6293457" y="2074936"/>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1"/>
          <p:cNvSpPr txBox="1">
            <a:spLocks noGrp="1"/>
          </p:cNvSpPr>
          <p:nvPr>
            <p:ph type="body" idx="18"/>
          </p:nvPr>
        </p:nvSpPr>
        <p:spPr>
          <a:xfrm>
            <a:off x="6292599" y="3170278"/>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1"/>
          <p:cNvSpPr txBox="1">
            <a:spLocks noGrp="1"/>
          </p:cNvSpPr>
          <p:nvPr>
            <p:ph type="body" idx="19"/>
          </p:nvPr>
        </p:nvSpPr>
        <p:spPr>
          <a:xfrm>
            <a:off x="9192545" y="4262920"/>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1"/>
          <p:cNvSpPr txBox="1">
            <a:spLocks noGrp="1"/>
          </p:cNvSpPr>
          <p:nvPr>
            <p:ph type="body" idx="20"/>
          </p:nvPr>
        </p:nvSpPr>
        <p:spPr>
          <a:xfrm>
            <a:off x="6292599" y="4265620"/>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1"/>
          <p:cNvSpPr txBox="1">
            <a:spLocks noGrp="1"/>
          </p:cNvSpPr>
          <p:nvPr>
            <p:ph type="body" idx="21"/>
          </p:nvPr>
        </p:nvSpPr>
        <p:spPr>
          <a:xfrm>
            <a:off x="6292599" y="5360962"/>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1"/>
          <p:cNvSpPr txBox="1">
            <a:spLocks noGrp="1"/>
          </p:cNvSpPr>
          <p:nvPr>
            <p:ph type="body" idx="22"/>
          </p:nvPr>
        </p:nvSpPr>
        <p:spPr>
          <a:xfrm>
            <a:off x="9192545" y="5356911"/>
            <a:ext cx="2523206" cy="5035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618">
          <p15:clr>
            <a:srgbClr val="FBAE40"/>
          </p15:clr>
        </p15:guide>
        <p15:guide id="2" pos="3976">
          <p15:clr>
            <a:srgbClr val="FBAE40"/>
          </p15:clr>
        </p15:guide>
        <p15:guide id="3" pos="268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6_Four subtitle and image">
  <p:cSld name="6_Four subtitle and image">
    <p:bg>
      <p:bgPr>
        <a:solidFill>
          <a:schemeClr val="accent1"/>
        </a:solidFill>
        <a:effectLst/>
      </p:bgPr>
    </p:bg>
    <p:spTree>
      <p:nvGrpSpPr>
        <p:cNvPr id="1" name="Shape 74"/>
        <p:cNvGrpSpPr/>
        <p:nvPr/>
      </p:nvGrpSpPr>
      <p:grpSpPr>
        <a:xfrm>
          <a:off x="0" y="0"/>
          <a:ext cx="0" cy="0"/>
          <a:chOff x="0" y="0"/>
          <a:chExt cx="0" cy="0"/>
        </a:xfrm>
      </p:grpSpPr>
      <p:sp>
        <p:nvSpPr>
          <p:cNvPr id="75" name="Google Shape;75;p13"/>
          <p:cNvSpPr txBox="1">
            <a:spLocks noGrp="1"/>
          </p:cNvSpPr>
          <p:nvPr>
            <p:ph type="body" idx="1"/>
          </p:nvPr>
        </p:nvSpPr>
        <p:spPr>
          <a:xfrm>
            <a:off x="469900" y="428717"/>
            <a:ext cx="3297426" cy="239111"/>
          </a:xfrm>
          <a:prstGeom prst="rect">
            <a:avLst/>
          </a:prstGeom>
          <a:noFill/>
          <a:ln>
            <a:noFill/>
          </a:ln>
        </p:spPr>
        <p:txBody>
          <a:bodyPr spcFirstLastPara="1" wrap="square" lIns="0" tIns="0" rIns="0" bIns="0" anchor="t" anchorCtr="0">
            <a:noAutofit/>
          </a:bodyPr>
          <a:lstStyle>
            <a:lvl1pPr marL="457200" lvl="0" indent="-228600" algn="l">
              <a:lnSpc>
                <a:spcPct val="160000"/>
              </a:lnSpc>
              <a:spcBef>
                <a:spcPts val="0"/>
              </a:spcBef>
              <a:spcAft>
                <a:spcPts val="0"/>
              </a:spcAft>
              <a:buClr>
                <a:schemeClr val="lt1"/>
              </a:buClr>
              <a:buSzPts val="1050"/>
              <a:buNone/>
              <a:defRPr sz="1050" b="0" i="0">
                <a:solidFill>
                  <a:schemeClr val="lt1"/>
                </a:solidFill>
                <a:latin typeface="Host Grotesk"/>
                <a:ea typeface="Host Grotesk"/>
                <a:cs typeface="Host Grotesk"/>
                <a:sym typeface="Host Grotesk"/>
              </a:defRPr>
            </a:lvl1pPr>
            <a:lvl2pPr marL="914400" lvl="1" indent="-228600" algn="l">
              <a:lnSpc>
                <a:spcPct val="90000"/>
              </a:lnSpc>
              <a:spcBef>
                <a:spcPts val="500"/>
              </a:spcBef>
              <a:spcAft>
                <a:spcPts val="0"/>
              </a:spcAft>
              <a:buClr>
                <a:schemeClr val="accent1"/>
              </a:buClr>
              <a:buSzPts val="1200"/>
              <a:buNone/>
              <a:defRPr sz="1200">
                <a:solidFill>
                  <a:schemeClr val="accent1"/>
                </a:solidFill>
              </a:defRPr>
            </a:lvl2pPr>
            <a:lvl3pPr marL="1371600" lvl="2" indent="-228600" algn="l">
              <a:lnSpc>
                <a:spcPct val="90000"/>
              </a:lnSpc>
              <a:spcBef>
                <a:spcPts val="500"/>
              </a:spcBef>
              <a:spcAft>
                <a:spcPts val="0"/>
              </a:spcAft>
              <a:buClr>
                <a:schemeClr val="accent1"/>
              </a:buClr>
              <a:buSzPts val="1100"/>
              <a:buNone/>
              <a:defRPr sz="1100">
                <a:solidFill>
                  <a:schemeClr val="accent1"/>
                </a:solidFill>
              </a:defRPr>
            </a:lvl3pPr>
            <a:lvl4pPr marL="1828800" lvl="3" indent="-228600" algn="l">
              <a:lnSpc>
                <a:spcPct val="90000"/>
              </a:lnSpc>
              <a:spcBef>
                <a:spcPts val="500"/>
              </a:spcBef>
              <a:spcAft>
                <a:spcPts val="0"/>
              </a:spcAft>
              <a:buClr>
                <a:schemeClr val="accent1"/>
              </a:buClr>
              <a:buSzPts val="1050"/>
              <a:buNone/>
              <a:defRPr sz="1050">
                <a:solidFill>
                  <a:schemeClr val="accent1"/>
                </a:solidFill>
              </a:defRPr>
            </a:lvl4pPr>
            <a:lvl5pPr marL="2286000" lvl="4" indent="-228600" algn="l">
              <a:lnSpc>
                <a:spcPct val="90000"/>
              </a:lnSpc>
              <a:spcBef>
                <a:spcPts val="500"/>
              </a:spcBef>
              <a:spcAft>
                <a:spcPts val="0"/>
              </a:spcAft>
              <a:buClr>
                <a:schemeClr val="accent1"/>
              </a:buClr>
              <a:buSzPts val="1050"/>
              <a:buNone/>
              <a:defRPr sz="105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3"/>
          <p:cNvSpPr txBox="1">
            <a:spLocks noGrp="1"/>
          </p:cNvSpPr>
          <p:nvPr>
            <p:ph type="body" idx="2"/>
          </p:nvPr>
        </p:nvSpPr>
        <p:spPr>
          <a:xfrm>
            <a:off x="469899" y="997540"/>
            <a:ext cx="3695701" cy="222047"/>
          </a:xfrm>
          <a:prstGeom prst="rect">
            <a:avLst/>
          </a:prstGeom>
          <a:noFill/>
          <a:ln>
            <a:noFill/>
          </a:ln>
        </p:spPr>
        <p:txBody>
          <a:bodyPr spcFirstLastPara="1" wrap="square" lIns="0" tIns="0" rIns="0" bIns="0" anchor="t" anchorCtr="0">
            <a:noAutofit/>
          </a:bodyPr>
          <a:lstStyle>
            <a:lvl1pPr marL="457200" lvl="0" indent="-228600" algn="l">
              <a:lnSpc>
                <a:spcPct val="101428"/>
              </a:lnSpc>
              <a:spcBef>
                <a:spcPts val="0"/>
              </a:spcBef>
              <a:spcAft>
                <a:spcPts val="0"/>
              </a:spcAft>
              <a:buClr>
                <a:schemeClr val="lt1"/>
              </a:buClr>
              <a:buSzPts val="1400"/>
              <a:buFont typeface="Arial"/>
              <a:buNone/>
              <a:defRPr sz="1400" b="1" i="0">
                <a:solidFill>
                  <a:schemeClr val="lt1"/>
                </a:solidFill>
                <a:latin typeface="Host Grotesk"/>
                <a:ea typeface="Host Grotesk"/>
                <a:cs typeface="Host Grotesk"/>
                <a:sym typeface="Host Grotesk"/>
              </a:defRPr>
            </a:lvl1pPr>
            <a:lvl2pPr marL="914400" lvl="1"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2pPr>
            <a:lvl3pPr marL="1371600" lvl="2"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3pPr>
            <a:lvl4pPr marL="1828800" lvl="3"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4pPr>
            <a:lvl5pPr marL="2286000" lvl="4"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3"/>
          <p:cNvSpPr txBox="1">
            <a:spLocks noGrp="1"/>
          </p:cNvSpPr>
          <p:nvPr>
            <p:ph type="body" idx="3"/>
          </p:nvPr>
        </p:nvSpPr>
        <p:spPr>
          <a:xfrm>
            <a:off x="4260055" y="987211"/>
            <a:ext cx="6001539" cy="123361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0"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3"/>
          <p:cNvSpPr txBox="1">
            <a:spLocks noGrp="1"/>
          </p:cNvSpPr>
          <p:nvPr>
            <p:ph type="body" idx="4"/>
          </p:nvPr>
        </p:nvSpPr>
        <p:spPr>
          <a:xfrm>
            <a:off x="839890" y="2673262"/>
            <a:ext cx="2788193" cy="83358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50"/>
              <a:buFont typeface="Arial"/>
              <a:buNone/>
              <a:defRPr sz="1050" b="0"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3"/>
          <p:cNvSpPr txBox="1">
            <a:spLocks noGrp="1"/>
          </p:cNvSpPr>
          <p:nvPr>
            <p:ph type="body" idx="5"/>
          </p:nvPr>
        </p:nvSpPr>
        <p:spPr>
          <a:xfrm>
            <a:off x="4630223" y="2673262"/>
            <a:ext cx="2803292" cy="83358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50"/>
              <a:buFont typeface="Arial"/>
              <a:buNone/>
              <a:defRPr sz="1050" b="0"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0" name="Google Shape;80;p13"/>
          <p:cNvPicPr preferRelativeResize="0"/>
          <p:nvPr/>
        </p:nvPicPr>
        <p:blipFill rotWithShape="1">
          <a:blip r:embed="rId2">
            <a:alphaModFix/>
          </a:blip>
          <a:srcRect/>
          <a:stretch/>
        </p:blipFill>
        <p:spPr>
          <a:xfrm>
            <a:off x="479426" y="2227869"/>
            <a:ext cx="98922" cy="1437672"/>
          </a:xfrm>
          <a:prstGeom prst="rect">
            <a:avLst/>
          </a:prstGeom>
          <a:noFill/>
          <a:ln>
            <a:noFill/>
          </a:ln>
        </p:spPr>
      </p:pic>
      <p:cxnSp>
        <p:nvCxnSpPr>
          <p:cNvPr id="81" name="Google Shape;81;p13"/>
          <p:cNvCxnSpPr/>
          <p:nvPr/>
        </p:nvCxnSpPr>
        <p:spPr>
          <a:xfrm>
            <a:off x="4254659" y="2267498"/>
            <a:ext cx="0" cy="1295400"/>
          </a:xfrm>
          <a:prstGeom prst="straightConnector1">
            <a:avLst/>
          </a:prstGeom>
          <a:noFill/>
          <a:ln w="12700" cap="flat" cmpd="sng">
            <a:solidFill>
              <a:schemeClr val="accent3"/>
            </a:solidFill>
            <a:prstDash val="solid"/>
            <a:miter lim="800000"/>
            <a:headEnd type="none" w="sm" len="sm"/>
            <a:tailEnd type="none" w="sm" len="sm"/>
          </a:ln>
        </p:spPr>
      </p:cxnSp>
      <p:cxnSp>
        <p:nvCxnSpPr>
          <p:cNvPr id="82" name="Google Shape;82;p13"/>
          <p:cNvCxnSpPr/>
          <p:nvPr/>
        </p:nvCxnSpPr>
        <p:spPr>
          <a:xfrm>
            <a:off x="7930970" y="2267498"/>
            <a:ext cx="0" cy="1295400"/>
          </a:xfrm>
          <a:prstGeom prst="straightConnector1">
            <a:avLst/>
          </a:prstGeom>
          <a:noFill/>
          <a:ln w="12700" cap="flat" cmpd="sng">
            <a:solidFill>
              <a:schemeClr val="accent3"/>
            </a:solidFill>
            <a:prstDash val="solid"/>
            <a:miter lim="800000"/>
            <a:headEnd type="none" w="sm" len="sm"/>
            <a:tailEnd type="none" w="sm" len="sm"/>
          </a:ln>
        </p:spPr>
      </p:cxnSp>
      <p:cxnSp>
        <p:nvCxnSpPr>
          <p:cNvPr id="83" name="Google Shape;83;p13"/>
          <p:cNvCxnSpPr/>
          <p:nvPr/>
        </p:nvCxnSpPr>
        <p:spPr>
          <a:xfrm>
            <a:off x="4254659" y="4073438"/>
            <a:ext cx="0" cy="1295400"/>
          </a:xfrm>
          <a:prstGeom prst="straightConnector1">
            <a:avLst/>
          </a:prstGeom>
          <a:noFill/>
          <a:ln w="12700" cap="flat" cmpd="sng">
            <a:solidFill>
              <a:schemeClr val="accent3"/>
            </a:solidFill>
            <a:prstDash val="solid"/>
            <a:miter lim="800000"/>
            <a:headEnd type="none" w="sm" len="sm"/>
            <a:tailEnd type="none" w="sm" len="sm"/>
          </a:ln>
        </p:spPr>
      </p:cxnSp>
      <p:cxnSp>
        <p:nvCxnSpPr>
          <p:cNvPr id="84" name="Google Shape;84;p13"/>
          <p:cNvCxnSpPr/>
          <p:nvPr/>
        </p:nvCxnSpPr>
        <p:spPr>
          <a:xfrm>
            <a:off x="7930970" y="4073438"/>
            <a:ext cx="0" cy="1295400"/>
          </a:xfrm>
          <a:prstGeom prst="straightConnector1">
            <a:avLst/>
          </a:prstGeom>
          <a:noFill/>
          <a:ln w="12700" cap="flat" cmpd="sng">
            <a:solidFill>
              <a:schemeClr val="accent3"/>
            </a:solidFill>
            <a:prstDash val="solid"/>
            <a:miter lim="800000"/>
            <a:headEnd type="none" w="sm" len="sm"/>
            <a:tailEnd type="none" w="sm" len="sm"/>
          </a:ln>
        </p:spPr>
      </p:cxnSp>
      <p:pic>
        <p:nvPicPr>
          <p:cNvPr id="85" name="Google Shape;85;p13"/>
          <p:cNvPicPr preferRelativeResize="0"/>
          <p:nvPr/>
        </p:nvPicPr>
        <p:blipFill rotWithShape="1">
          <a:blip r:embed="rId2">
            <a:alphaModFix/>
          </a:blip>
          <a:srcRect/>
          <a:stretch/>
        </p:blipFill>
        <p:spPr>
          <a:xfrm rot="10800000">
            <a:off x="11607281" y="2227869"/>
            <a:ext cx="98922" cy="1437672"/>
          </a:xfrm>
          <a:prstGeom prst="rect">
            <a:avLst/>
          </a:prstGeom>
          <a:noFill/>
          <a:ln>
            <a:noFill/>
          </a:ln>
        </p:spPr>
      </p:pic>
      <p:pic>
        <p:nvPicPr>
          <p:cNvPr id="86" name="Google Shape;86;p13" descr="Tick with solid fill"/>
          <p:cNvPicPr preferRelativeResize="0"/>
          <p:nvPr/>
        </p:nvPicPr>
        <p:blipFill rotWithShape="1">
          <a:blip r:embed="rId3">
            <a:alphaModFix/>
          </a:blip>
          <a:srcRect/>
          <a:stretch/>
        </p:blipFill>
        <p:spPr>
          <a:xfrm>
            <a:off x="4630223" y="2375581"/>
            <a:ext cx="251012" cy="251012"/>
          </a:xfrm>
          <a:prstGeom prst="rect">
            <a:avLst/>
          </a:prstGeom>
          <a:noFill/>
          <a:ln>
            <a:noFill/>
          </a:ln>
        </p:spPr>
      </p:pic>
      <p:pic>
        <p:nvPicPr>
          <p:cNvPr id="87" name="Google Shape;87;p13" descr="Tick with solid fill"/>
          <p:cNvPicPr preferRelativeResize="0"/>
          <p:nvPr/>
        </p:nvPicPr>
        <p:blipFill rotWithShape="1">
          <a:blip r:embed="rId3">
            <a:alphaModFix/>
          </a:blip>
          <a:srcRect/>
          <a:stretch/>
        </p:blipFill>
        <p:spPr>
          <a:xfrm>
            <a:off x="8299140" y="2375581"/>
            <a:ext cx="251012" cy="251012"/>
          </a:xfrm>
          <a:prstGeom prst="rect">
            <a:avLst/>
          </a:prstGeom>
          <a:noFill/>
          <a:ln>
            <a:noFill/>
          </a:ln>
        </p:spPr>
      </p:pic>
      <p:pic>
        <p:nvPicPr>
          <p:cNvPr id="88" name="Google Shape;88;p13" descr="Tick with solid fill"/>
          <p:cNvPicPr preferRelativeResize="0"/>
          <p:nvPr/>
        </p:nvPicPr>
        <p:blipFill rotWithShape="1">
          <a:blip r:embed="rId3">
            <a:alphaModFix/>
          </a:blip>
          <a:srcRect/>
          <a:stretch/>
        </p:blipFill>
        <p:spPr>
          <a:xfrm>
            <a:off x="839890" y="2375581"/>
            <a:ext cx="251012" cy="251012"/>
          </a:xfrm>
          <a:prstGeom prst="rect">
            <a:avLst/>
          </a:prstGeom>
          <a:noFill/>
          <a:ln>
            <a:noFill/>
          </a:ln>
        </p:spPr>
      </p:pic>
      <p:sp>
        <p:nvSpPr>
          <p:cNvPr id="89" name="Google Shape;89;p13"/>
          <p:cNvSpPr txBox="1">
            <a:spLocks noGrp="1"/>
          </p:cNvSpPr>
          <p:nvPr>
            <p:ph type="body" idx="6"/>
          </p:nvPr>
        </p:nvSpPr>
        <p:spPr>
          <a:xfrm>
            <a:off x="8299140" y="2673262"/>
            <a:ext cx="2803292" cy="83358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50"/>
              <a:buFont typeface="Arial"/>
              <a:buNone/>
              <a:defRPr sz="1050" b="0"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13"/>
          <p:cNvSpPr txBox="1">
            <a:spLocks noGrp="1"/>
          </p:cNvSpPr>
          <p:nvPr>
            <p:ph type="body" idx="7"/>
          </p:nvPr>
        </p:nvSpPr>
        <p:spPr>
          <a:xfrm>
            <a:off x="839890" y="4479202"/>
            <a:ext cx="2788193" cy="83358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50"/>
              <a:buFont typeface="Arial"/>
              <a:buNone/>
              <a:defRPr sz="1050" b="0"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13"/>
          <p:cNvSpPr txBox="1">
            <a:spLocks noGrp="1"/>
          </p:cNvSpPr>
          <p:nvPr>
            <p:ph type="body" idx="8"/>
          </p:nvPr>
        </p:nvSpPr>
        <p:spPr>
          <a:xfrm>
            <a:off x="4630223" y="4479202"/>
            <a:ext cx="2803292" cy="83358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50"/>
              <a:buFont typeface="Arial"/>
              <a:buNone/>
              <a:defRPr sz="1050" b="0"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2" name="Google Shape;92;p13"/>
          <p:cNvPicPr preferRelativeResize="0"/>
          <p:nvPr/>
        </p:nvPicPr>
        <p:blipFill rotWithShape="1">
          <a:blip r:embed="rId4">
            <a:alphaModFix/>
          </a:blip>
          <a:srcRect/>
          <a:stretch/>
        </p:blipFill>
        <p:spPr>
          <a:xfrm>
            <a:off x="479426" y="4033809"/>
            <a:ext cx="98922" cy="1437672"/>
          </a:xfrm>
          <a:prstGeom prst="rect">
            <a:avLst/>
          </a:prstGeom>
          <a:noFill/>
          <a:ln>
            <a:noFill/>
          </a:ln>
        </p:spPr>
      </p:pic>
      <p:pic>
        <p:nvPicPr>
          <p:cNvPr id="93" name="Google Shape;93;p13"/>
          <p:cNvPicPr preferRelativeResize="0"/>
          <p:nvPr/>
        </p:nvPicPr>
        <p:blipFill rotWithShape="1">
          <a:blip r:embed="rId2">
            <a:alphaModFix/>
          </a:blip>
          <a:srcRect/>
          <a:stretch/>
        </p:blipFill>
        <p:spPr>
          <a:xfrm rot="10800000">
            <a:off x="11607281" y="4033809"/>
            <a:ext cx="98922" cy="1437672"/>
          </a:xfrm>
          <a:prstGeom prst="rect">
            <a:avLst/>
          </a:prstGeom>
          <a:noFill/>
          <a:ln>
            <a:noFill/>
          </a:ln>
        </p:spPr>
      </p:pic>
      <p:pic>
        <p:nvPicPr>
          <p:cNvPr id="94" name="Google Shape;94;p13" descr="Tick with solid fill"/>
          <p:cNvPicPr preferRelativeResize="0"/>
          <p:nvPr/>
        </p:nvPicPr>
        <p:blipFill rotWithShape="1">
          <a:blip r:embed="rId3">
            <a:alphaModFix/>
          </a:blip>
          <a:srcRect/>
          <a:stretch/>
        </p:blipFill>
        <p:spPr>
          <a:xfrm>
            <a:off x="4630223" y="4181521"/>
            <a:ext cx="251012" cy="251012"/>
          </a:xfrm>
          <a:prstGeom prst="rect">
            <a:avLst/>
          </a:prstGeom>
          <a:noFill/>
          <a:ln>
            <a:noFill/>
          </a:ln>
        </p:spPr>
      </p:pic>
      <p:pic>
        <p:nvPicPr>
          <p:cNvPr id="95" name="Google Shape;95;p13" descr="Tick with solid fill"/>
          <p:cNvPicPr preferRelativeResize="0"/>
          <p:nvPr/>
        </p:nvPicPr>
        <p:blipFill rotWithShape="1">
          <a:blip r:embed="rId3">
            <a:alphaModFix/>
          </a:blip>
          <a:srcRect/>
          <a:stretch/>
        </p:blipFill>
        <p:spPr>
          <a:xfrm>
            <a:off x="8299140" y="4181521"/>
            <a:ext cx="251012" cy="251012"/>
          </a:xfrm>
          <a:prstGeom prst="rect">
            <a:avLst/>
          </a:prstGeom>
          <a:noFill/>
          <a:ln>
            <a:noFill/>
          </a:ln>
        </p:spPr>
      </p:pic>
      <p:pic>
        <p:nvPicPr>
          <p:cNvPr id="96" name="Google Shape;96;p13" descr="Tick with solid fill"/>
          <p:cNvPicPr preferRelativeResize="0"/>
          <p:nvPr/>
        </p:nvPicPr>
        <p:blipFill rotWithShape="1">
          <a:blip r:embed="rId3">
            <a:alphaModFix/>
          </a:blip>
          <a:srcRect/>
          <a:stretch/>
        </p:blipFill>
        <p:spPr>
          <a:xfrm>
            <a:off x="839890" y="4181521"/>
            <a:ext cx="251012" cy="251012"/>
          </a:xfrm>
          <a:prstGeom prst="rect">
            <a:avLst/>
          </a:prstGeom>
          <a:noFill/>
          <a:ln>
            <a:noFill/>
          </a:ln>
        </p:spPr>
      </p:pic>
      <p:sp>
        <p:nvSpPr>
          <p:cNvPr id="97" name="Google Shape;97;p13"/>
          <p:cNvSpPr txBox="1">
            <a:spLocks noGrp="1"/>
          </p:cNvSpPr>
          <p:nvPr>
            <p:ph type="body" idx="9"/>
          </p:nvPr>
        </p:nvSpPr>
        <p:spPr>
          <a:xfrm>
            <a:off x="8299140" y="4479202"/>
            <a:ext cx="2803292" cy="83358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50"/>
              <a:buFont typeface="Arial"/>
              <a:buNone/>
              <a:defRPr sz="1050" b="0"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618">
          <p15:clr>
            <a:srgbClr val="FBAE40"/>
          </p15:clr>
        </p15:guide>
        <p15:guide id="2" pos="2615">
          <p15:clr>
            <a:srgbClr val="FBAE40"/>
          </p15:clr>
        </p15:guide>
        <p15:guide id="3" pos="268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_Four subtitle and image">
  <p:cSld name="7_Four subtitle and image">
    <p:spTree>
      <p:nvGrpSpPr>
        <p:cNvPr id="1" name="Shape 98"/>
        <p:cNvGrpSpPr/>
        <p:nvPr/>
      </p:nvGrpSpPr>
      <p:grpSpPr>
        <a:xfrm>
          <a:off x="0" y="0"/>
          <a:ext cx="0" cy="0"/>
          <a:chOff x="0" y="0"/>
          <a:chExt cx="0" cy="0"/>
        </a:xfrm>
      </p:grpSpPr>
      <p:sp>
        <p:nvSpPr>
          <p:cNvPr id="99" name="Google Shape;99;p14"/>
          <p:cNvSpPr txBox="1">
            <a:spLocks noGrp="1"/>
          </p:cNvSpPr>
          <p:nvPr>
            <p:ph type="body" idx="1"/>
          </p:nvPr>
        </p:nvSpPr>
        <p:spPr>
          <a:xfrm>
            <a:off x="469900" y="428717"/>
            <a:ext cx="3297426" cy="239111"/>
          </a:xfrm>
          <a:prstGeom prst="rect">
            <a:avLst/>
          </a:prstGeom>
          <a:noFill/>
          <a:ln>
            <a:noFill/>
          </a:ln>
        </p:spPr>
        <p:txBody>
          <a:bodyPr spcFirstLastPara="1" wrap="square" lIns="0" tIns="0" rIns="0" bIns="0" anchor="t" anchorCtr="0">
            <a:noAutofit/>
          </a:bodyPr>
          <a:lstStyle>
            <a:lvl1pPr marL="457200" lvl="0" indent="-228600" algn="l">
              <a:lnSpc>
                <a:spcPct val="160000"/>
              </a:lnSpc>
              <a:spcBef>
                <a:spcPts val="0"/>
              </a:spcBef>
              <a:spcAft>
                <a:spcPts val="0"/>
              </a:spcAft>
              <a:buClr>
                <a:schemeClr val="dk2"/>
              </a:buClr>
              <a:buSzPts val="1050"/>
              <a:buNone/>
              <a:defRPr sz="1050" b="0" i="0">
                <a:solidFill>
                  <a:schemeClr val="dk2"/>
                </a:solidFill>
                <a:latin typeface="Host Grotesk"/>
                <a:ea typeface="Host Grotesk"/>
                <a:cs typeface="Host Grotesk"/>
                <a:sym typeface="Host Grotesk"/>
              </a:defRPr>
            </a:lvl1pPr>
            <a:lvl2pPr marL="914400" lvl="1" indent="-228600" algn="l">
              <a:lnSpc>
                <a:spcPct val="90000"/>
              </a:lnSpc>
              <a:spcBef>
                <a:spcPts val="500"/>
              </a:spcBef>
              <a:spcAft>
                <a:spcPts val="0"/>
              </a:spcAft>
              <a:buClr>
                <a:schemeClr val="accent1"/>
              </a:buClr>
              <a:buSzPts val="1200"/>
              <a:buNone/>
              <a:defRPr sz="1200">
                <a:solidFill>
                  <a:schemeClr val="accent1"/>
                </a:solidFill>
              </a:defRPr>
            </a:lvl2pPr>
            <a:lvl3pPr marL="1371600" lvl="2" indent="-228600" algn="l">
              <a:lnSpc>
                <a:spcPct val="90000"/>
              </a:lnSpc>
              <a:spcBef>
                <a:spcPts val="500"/>
              </a:spcBef>
              <a:spcAft>
                <a:spcPts val="0"/>
              </a:spcAft>
              <a:buClr>
                <a:schemeClr val="accent1"/>
              </a:buClr>
              <a:buSzPts val="1100"/>
              <a:buNone/>
              <a:defRPr sz="1100">
                <a:solidFill>
                  <a:schemeClr val="accent1"/>
                </a:solidFill>
              </a:defRPr>
            </a:lvl3pPr>
            <a:lvl4pPr marL="1828800" lvl="3" indent="-228600" algn="l">
              <a:lnSpc>
                <a:spcPct val="90000"/>
              </a:lnSpc>
              <a:spcBef>
                <a:spcPts val="500"/>
              </a:spcBef>
              <a:spcAft>
                <a:spcPts val="0"/>
              </a:spcAft>
              <a:buClr>
                <a:schemeClr val="accent1"/>
              </a:buClr>
              <a:buSzPts val="1050"/>
              <a:buNone/>
              <a:defRPr sz="1050">
                <a:solidFill>
                  <a:schemeClr val="accent1"/>
                </a:solidFill>
              </a:defRPr>
            </a:lvl4pPr>
            <a:lvl5pPr marL="2286000" lvl="4" indent="-228600" algn="l">
              <a:lnSpc>
                <a:spcPct val="90000"/>
              </a:lnSpc>
              <a:spcBef>
                <a:spcPts val="500"/>
              </a:spcBef>
              <a:spcAft>
                <a:spcPts val="0"/>
              </a:spcAft>
              <a:buClr>
                <a:schemeClr val="accent1"/>
              </a:buClr>
              <a:buSzPts val="1050"/>
              <a:buNone/>
              <a:defRPr sz="105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14"/>
          <p:cNvSpPr txBox="1">
            <a:spLocks noGrp="1"/>
          </p:cNvSpPr>
          <p:nvPr>
            <p:ph type="body" idx="2"/>
          </p:nvPr>
        </p:nvSpPr>
        <p:spPr>
          <a:xfrm>
            <a:off x="469899" y="997540"/>
            <a:ext cx="3695701" cy="222047"/>
          </a:xfrm>
          <a:prstGeom prst="rect">
            <a:avLst/>
          </a:prstGeom>
          <a:noFill/>
          <a:ln>
            <a:noFill/>
          </a:ln>
        </p:spPr>
        <p:txBody>
          <a:bodyPr spcFirstLastPara="1" wrap="square" lIns="0" tIns="0" rIns="0" bIns="0" anchor="t" anchorCtr="0">
            <a:noAutofit/>
          </a:bodyPr>
          <a:lstStyle>
            <a:lvl1pPr marL="457200" lvl="0" indent="-228600" algn="l">
              <a:lnSpc>
                <a:spcPct val="101428"/>
              </a:lnSpc>
              <a:spcBef>
                <a:spcPts val="0"/>
              </a:spcBef>
              <a:spcAft>
                <a:spcPts val="0"/>
              </a:spcAft>
              <a:buClr>
                <a:schemeClr val="accent1"/>
              </a:buClr>
              <a:buSzPts val="1400"/>
              <a:buFont typeface="Arial"/>
              <a:buNone/>
              <a:defRPr sz="1400" b="1" i="0">
                <a:solidFill>
                  <a:schemeClr val="accent1"/>
                </a:solidFill>
                <a:latin typeface="Host Grotesk"/>
                <a:ea typeface="Host Grotesk"/>
                <a:cs typeface="Host Grotesk"/>
                <a:sym typeface="Host Grotesk"/>
              </a:defRPr>
            </a:lvl1pPr>
            <a:lvl2pPr marL="914400" lvl="1"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2pPr>
            <a:lvl3pPr marL="1371600" lvl="2"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3pPr>
            <a:lvl4pPr marL="1828800" lvl="3"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4pPr>
            <a:lvl5pPr marL="2286000" lvl="4"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14"/>
          <p:cNvSpPr txBox="1">
            <a:spLocks noGrp="1"/>
          </p:cNvSpPr>
          <p:nvPr>
            <p:ph type="body" idx="3"/>
          </p:nvPr>
        </p:nvSpPr>
        <p:spPr>
          <a:xfrm>
            <a:off x="1022039" y="1454064"/>
            <a:ext cx="4720429" cy="51751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14"/>
          <p:cNvSpPr txBox="1">
            <a:spLocks noGrp="1"/>
          </p:cNvSpPr>
          <p:nvPr>
            <p:ph type="body" idx="4"/>
          </p:nvPr>
        </p:nvSpPr>
        <p:spPr>
          <a:xfrm>
            <a:off x="1022039" y="2197014"/>
            <a:ext cx="4720429" cy="51751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14"/>
          <p:cNvSpPr txBox="1">
            <a:spLocks noGrp="1"/>
          </p:cNvSpPr>
          <p:nvPr>
            <p:ph type="body" idx="5"/>
          </p:nvPr>
        </p:nvSpPr>
        <p:spPr>
          <a:xfrm>
            <a:off x="1022039" y="2939964"/>
            <a:ext cx="4720429" cy="51751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14"/>
          <p:cNvSpPr txBox="1">
            <a:spLocks noGrp="1"/>
          </p:cNvSpPr>
          <p:nvPr>
            <p:ph type="body" idx="6"/>
          </p:nvPr>
        </p:nvSpPr>
        <p:spPr>
          <a:xfrm>
            <a:off x="1022039" y="3682914"/>
            <a:ext cx="4720429" cy="51751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14"/>
          <p:cNvSpPr txBox="1">
            <a:spLocks noGrp="1"/>
          </p:cNvSpPr>
          <p:nvPr>
            <p:ph type="body" idx="7"/>
          </p:nvPr>
        </p:nvSpPr>
        <p:spPr>
          <a:xfrm>
            <a:off x="1022039" y="4425864"/>
            <a:ext cx="4720429" cy="51751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14"/>
          <p:cNvSpPr txBox="1">
            <a:spLocks noGrp="1"/>
          </p:cNvSpPr>
          <p:nvPr>
            <p:ph type="body" idx="8"/>
          </p:nvPr>
        </p:nvSpPr>
        <p:spPr>
          <a:xfrm>
            <a:off x="1022039" y="5911764"/>
            <a:ext cx="4720429" cy="51751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14"/>
          <p:cNvSpPr txBox="1">
            <a:spLocks noGrp="1"/>
          </p:cNvSpPr>
          <p:nvPr>
            <p:ph type="body" idx="9"/>
          </p:nvPr>
        </p:nvSpPr>
        <p:spPr>
          <a:xfrm>
            <a:off x="1022039" y="5168814"/>
            <a:ext cx="4720429" cy="51751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14"/>
          <p:cNvSpPr>
            <a:spLocks noGrp="1"/>
          </p:cNvSpPr>
          <p:nvPr>
            <p:ph type="pic" idx="13"/>
          </p:nvPr>
        </p:nvSpPr>
        <p:spPr>
          <a:xfrm>
            <a:off x="6449534" y="0"/>
            <a:ext cx="5742466" cy="6858000"/>
          </a:xfrm>
          <a:prstGeom prst="rect">
            <a:avLst/>
          </a:prstGeom>
          <a:solidFill>
            <a:schemeClr val="accent2"/>
          </a:solidFill>
          <a:ln>
            <a:noFill/>
          </a:ln>
        </p:spPr>
      </p:sp>
      <p:sp>
        <p:nvSpPr>
          <p:cNvPr id="109" name="Google Shape;109;p14"/>
          <p:cNvSpPr txBox="1">
            <a:spLocks noGrp="1"/>
          </p:cNvSpPr>
          <p:nvPr>
            <p:ph type="body" idx="14"/>
          </p:nvPr>
        </p:nvSpPr>
        <p:spPr>
          <a:xfrm>
            <a:off x="6871886" y="3371970"/>
            <a:ext cx="4164210" cy="222047"/>
          </a:xfrm>
          <a:prstGeom prst="rect">
            <a:avLst/>
          </a:prstGeom>
          <a:noFill/>
          <a:ln>
            <a:noFill/>
          </a:ln>
        </p:spPr>
        <p:txBody>
          <a:bodyPr spcFirstLastPara="1" wrap="square" lIns="0" tIns="0" rIns="0" bIns="0" anchor="t" anchorCtr="0">
            <a:noAutofit/>
          </a:bodyPr>
          <a:lstStyle>
            <a:lvl1pPr marL="457200" lvl="0" indent="-228600" algn="l">
              <a:lnSpc>
                <a:spcPct val="101428"/>
              </a:lnSpc>
              <a:spcBef>
                <a:spcPts val="0"/>
              </a:spcBef>
              <a:spcAft>
                <a:spcPts val="0"/>
              </a:spcAft>
              <a:buClr>
                <a:schemeClr val="lt1"/>
              </a:buClr>
              <a:buSzPts val="1400"/>
              <a:buFont typeface="Arial"/>
              <a:buNone/>
              <a:defRPr sz="1400" b="1" i="0">
                <a:solidFill>
                  <a:schemeClr val="lt1"/>
                </a:solidFill>
                <a:latin typeface="Host Grotesk"/>
                <a:ea typeface="Host Grotesk"/>
                <a:cs typeface="Host Grotesk"/>
                <a:sym typeface="Host Grotesk"/>
              </a:defRPr>
            </a:lvl1pPr>
            <a:lvl2pPr marL="914400" lvl="1"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2pPr>
            <a:lvl3pPr marL="1371600" lvl="2"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3pPr>
            <a:lvl4pPr marL="1828800" lvl="3"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4pPr>
            <a:lvl5pPr marL="2286000" lvl="4"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14"/>
          <p:cNvSpPr txBox="1">
            <a:spLocks noGrp="1"/>
          </p:cNvSpPr>
          <p:nvPr>
            <p:ph type="body" idx="15"/>
          </p:nvPr>
        </p:nvSpPr>
        <p:spPr>
          <a:xfrm>
            <a:off x="6881411" y="3967048"/>
            <a:ext cx="4831164" cy="2072225"/>
          </a:xfrm>
          <a:prstGeom prst="rect">
            <a:avLst/>
          </a:prstGeom>
          <a:noFill/>
          <a:ln>
            <a:noFill/>
          </a:ln>
        </p:spPr>
        <p:txBody>
          <a:bodyPr spcFirstLastPara="1" wrap="square" lIns="0" tIns="0" rIns="0" bIns="0" anchor="t" anchorCtr="0">
            <a:noAutofit/>
          </a:bodyPr>
          <a:lstStyle>
            <a:lvl1pPr marL="457200" lvl="0" indent="-304800" algn="l">
              <a:lnSpc>
                <a:spcPct val="118333"/>
              </a:lnSpc>
              <a:spcBef>
                <a:spcPts val="0"/>
              </a:spcBef>
              <a:spcAft>
                <a:spcPts val="0"/>
              </a:spcAft>
              <a:buClr>
                <a:schemeClr val="lt1"/>
              </a:buClr>
              <a:buSzPts val="1200"/>
              <a:buFont typeface="Arial"/>
              <a:buChar char="•"/>
              <a:defRPr sz="1200" b="0" i="0">
                <a:solidFill>
                  <a:schemeClr val="lt1"/>
                </a:solidFill>
                <a:latin typeface="Host Grotesk"/>
                <a:ea typeface="Host Grotesk"/>
                <a:cs typeface="Host Grotesk"/>
                <a:sym typeface="Host Grotesk"/>
              </a:defRPr>
            </a:lvl1pPr>
            <a:lvl2pPr marL="914400" lvl="1"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2pPr>
            <a:lvl3pPr marL="1371600" lvl="2"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3pPr>
            <a:lvl4pPr marL="1828800" lvl="3"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4pPr>
            <a:lvl5pPr marL="2286000" lvl="4"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618">
          <p15:clr>
            <a:srgbClr val="FBAE40"/>
          </p15:clr>
        </p15:guide>
        <p15:guide id="2" pos="2615">
          <p15:clr>
            <a:srgbClr val="FBAE40"/>
          </p15:clr>
        </p15:guide>
        <p15:guide id="3" pos="268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9_Four subtitle and image">
  <p:cSld name="9_Four subtitle and image">
    <p:spTree>
      <p:nvGrpSpPr>
        <p:cNvPr id="1" name="Shape 111"/>
        <p:cNvGrpSpPr/>
        <p:nvPr/>
      </p:nvGrpSpPr>
      <p:grpSpPr>
        <a:xfrm>
          <a:off x="0" y="0"/>
          <a:ext cx="0" cy="0"/>
          <a:chOff x="0" y="0"/>
          <a:chExt cx="0" cy="0"/>
        </a:xfrm>
      </p:grpSpPr>
      <p:sp>
        <p:nvSpPr>
          <p:cNvPr id="112" name="Google Shape;112;p15"/>
          <p:cNvSpPr txBox="1">
            <a:spLocks noGrp="1"/>
          </p:cNvSpPr>
          <p:nvPr>
            <p:ph type="body" idx="1"/>
          </p:nvPr>
        </p:nvSpPr>
        <p:spPr>
          <a:xfrm>
            <a:off x="469900" y="428717"/>
            <a:ext cx="3297426" cy="239111"/>
          </a:xfrm>
          <a:prstGeom prst="rect">
            <a:avLst/>
          </a:prstGeom>
          <a:noFill/>
          <a:ln>
            <a:noFill/>
          </a:ln>
        </p:spPr>
        <p:txBody>
          <a:bodyPr spcFirstLastPara="1" wrap="square" lIns="0" tIns="0" rIns="0" bIns="0" anchor="t" anchorCtr="0">
            <a:noAutofit/>
          </a:bodyPr>
          <a:lstStyle>
            <a:lvl1pPr marL="457200" lvl="0" indent="-228600" algn="l">
              <a:lnSpc>
                <a:spcPct val="160000"/>
              </a:lnSpc>
              <a:spcBef>
                <a:spcPts val="0"/>
              </a:spcBef>
              <a:spcAft>
                <a:spcPts val="0"/>
              </a:spcAft>
              <a:buClr>
                <a:schemeClr val="dk2"/>
              </a:buClr>
              <a:buSzPts val="1050"/>
              <a:buNone/>
              <a:defRPr sz="1050" b="0" i="0">
                <a:solidFill>
                  <a:schemeClr val="dk2"/>
                </a:solidFill>
                <a:latin typeface="Host Grotesk"/>
                <a:ea typeface="Host Grotesk"/>
                <a:cs typeface="Host Grotesk"/>
                <a:sym typeface="Host Grotesk"/>
              </a:defRPr>
            </a:lvl1pPr>
            <a:lvl2pPr marL="914400" lvl="1" indent="-228600" algn="l">
              <a:lnSpc>
                <a:spcPct val="90000"/>
              </a:lnSpc>
              <a:spcBef>
                <a:spcPts val="500"/>
              </a:spcBef>
              <a:spcAft>
                <a:spcPts val="0"/>
              </a:spcAft>
              <a:buClr>
                <a:schemeClr val="accent1"/>
              </a:buClr>
              <a:buSzPts val="1200"/>
              <a:buNone/>
              <a:defRPr sz="1200">
                <a:solidFill>
                  <a:schemeClr val="accent1"/>
                </a:solidFill>
              </a:defRPr>
            </a:lvl2pPr>
            <a:lvl3pPr marL="1371600" lvl="2" indent="-228600" algn="l">
              <a:lnSpc>
                <a:spcPct val="90000"/>
              </a:lnSpc>
              <a:spcBef>
                <a:spcPts val="500"/>
              </a:spcBef>
              <a:spcAft>
                <a:spcPts val="0"/>
              </a:spcAft>
              <a:buClr>
                <a:schemeClr val="accent1"/>
              </a:buClr>
              <a:buSzPts val="1100"/>
              <a:buNone/>
              <a:defRPr sz="1100">
                <a:solidFill>
                  <a:schemeClr val="accent1"/>
                </a:solidFill>
              </a:defRPr>
            </a:lvl3pPr>
            <a:lvl4pPr marL="1828800" lvl="3" indent="-228600" algn="l">
              <a:lnSpc>
                <a:spcPct val="90000"/>
              </a:lnSpc>
              <a:spcBef>
                <a:spcPts val="500"/>
              </a:spcBef>
              <a:spcAft>
                <a:spcPts val="0"/>
              </a:spcAft>
              <a:buClr>
                <a:schemeClr val="accent1"/>
              </a:buClr>
              <a:buSzPts val="1050"/>
              <a:buNone/>
              <a:defRPr sz="1050">
                <a:solidFill>
                  <a:schemeClr val="accent1"/>
                </a:solidFill>
              </a:defRPr>
            </a:lvl4pPr>
            <a:lvl5pPr marL="2286000" lvl="4" indent="-228600" algn="l">
              <a:lnSpc>
                <a:spcPct val="90000"/>
              </a:lnSpc>
              <a:spcBef>
                <a:spcPts val="500"/>
              </a:spcBef>
              <a:spcAft>
                <a:spcPts val="0"/>
              </a:spcAft>
              <a:buClr>
                <a:schemeClr val="accent1"/>
              </a:buClr>
              <a:buSzPts val="1050"/>
              <a:buNone/>
              <a:defRPr sz="105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15"/>
          <p:cNvSpPr txBox="1">
            <a:spLocks noGrp="1"/>
          </p:cNvSpPr>
          <p:nvPr>
            <p:ph type="body" idx="2"/>
          </p:nvPr>
        </p:nvSpPr>
        <p:spPr>
          <a:xfrm>
            <a:off x="469899" y="997540"/>
            <a:ext cx="3695701" cy="222047"/>
          </a:xfrm>
          <a:prstGeom prst="rect">
            <a:avLst/>
          </a:prstGeom>
          <a:noFill/>
          <a:ln>
            <a:noFill/>
          </a:ln>
        </p:spPr>
        <p:txBody>
          <a:bodyPr spcFirstLastPara="1" wrap="square" lIns="0" tIns="0" rIns="0" bIns="0" anchor="t" anchorCtr="0">
            <a:noAutofit/>
          </a:bodyPr>
          <a:lstStyle>
            <a:lvl1pPr marL="457200" lvl="0" indent="-228600" algn="l">
              <a:lnSpc>
                <a:spcPct val="101428"/>
              </a:lnSpc>
              <a:spcBef>
                <a:spcPts val="0"/>
              </a:spcBef>
              <a:spcAft>
                <a:spcPts val="0"/>
              </a:spcAft>
              <a:buClr>
                <a:schemeClr val="accent1"/>
              </a:buClr>
              <a:buSzPts val="1400"/>
              <a:buFont typeface="Arial"/>
              <a:buNone/>
              <a:defRPr sz="1400" b="1" i="0">
                <a:solidFill>
                  <a:schemeClr val="accent1"/>
                </a:solidFill>
                <a:latin typeface="Host Grotesk"/>
                <a:ea typeface="Host Grotesk"/>
                <a:cs typeface="Host Grotesk"/>
                <a:sym typeface="Host Grotesk"/>
              </a:defRPr>
            </a:lvl1pPr>
            <a:lvl2pPr marL="914400" lvl="1"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2pPr>
            <a:lvl3pPr marL="1371600" lvl="2"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3pPr>
            <a:lvl4pPr marL="1828800" lvl="3"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4pPr>
            <a:lvl5pPr marL="2286000" lvl="4"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15"/>
          <p:cNvSpPr txBox="1">
            <a:spLocks noGrp="1"/>
          </p:cNvSpPr>
          <p:nvPr>
            <p:ph type="body" idx="3"/>
          </p:nvPr>
        </p:nvSpPr>
        <p:spPr>
          <a:xfrm>
            <a:off x="479426" y="1454064"/>
            <a:ext cx="3671888" cy="292899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200"/>
              <a:buFont typeface="Arial"/>
              <a:buNone/>
              <a:defRPr sz="1200" b="0" i="0">
                <a:solidFill>
                  <a:schemeClr val="dk2"/>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15"/>
          <p:cNvSpPr txBox="1">
            <a:spLocks noGrp="1"/>
          </p:cNvSpPr>
          <p:nvPr>
            <p:ph type="body" idx="4"/>
          </p:nvPr>
        </p:nvSpPr>
        <p:spPr>
          <a:xfrm>
            <a:off x="8767673" y="2768232"/>
            <a:ext cx="2944901"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15"/>
          <p:cNvSpPr/>
          <p:nvPr/>
        </p:nvSpPr>
        <p:spPr>
          <a:xfrm>
            <a:off x="4259264" y="0"/>
            <a:ext cx="7932736" cy="6858301"/>
          </a:xfrm>
          <a:prstGeom prst="rect">
            <a:avLst/>
          </a:prstGeom>
          <a:solidFill>
            <a:schemeClr val="accent4">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7" name="Google Shape;117;p15"/>
          <p:cNvSpPr txBox="1">
            <a:spLocks noGrp="1"/>
          </p:cNvSpPr>
          <p:nvPr>
            <p:ph type="body" idx="5"/>
          </p:nvPr>
        </p:nvSpPr>
        <p:spPr>
          <a:xfrm>
            <a:off x="8767673" y="1506592"/>
            <a:ext cx="2944901"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15"/>
          <p:cNvSpPr txBox="1">
            <a:spLocks noGrp="1"/>
          </p:cNvSpPr>
          <p:nvPr>
            <p:ph type="body" idx="6"/>
          </p:nvPr>
        </p:nvSpPr>
        <p:spPr>
          <a:xfrm>
            <a:off x="5171346" y="1506592"/>
            <a:ext cx="2944901"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15"/>
          <p:cNvSpPr txBox="1">
            <a:spLocks noGrp="1"/>
          </p:cNvSpPr>
          <p:nvPr>
            <p:ph type="body" idx="7"/>
          </p:nvPr>
        </p:nvSpPr>
        <p:spPr>
          <a:xfrm>
            <a:off x="5168770" y="2768232"/>
            <a:ext cx="2944901"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15"/>
          <p:cNvSpPr txBox="1">
            <a:spLocks noGrp="1"/>
          </p:cNvSpPr>
          <p:nvPr>
            <p:ph type="body" idx="8"/>
          </p:nvPr>
        </p:nvSpPr>
        <p:spPr>
          <a:xfrm>
            <a:off x="8767673" y="4122470"/>
            <a:ext cx="2944901"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15"/>
          <p:cNvSpPr txBox="1">
            <a:spLocks noGrp="1"/>
          </p:cNvSpPr>
          <p:nvPr>
            <p:ph type="body" idx="9"/>
          </p:nvPr>
        </p:nvSpPr>
        <p:spPr>
          <a:xfrm>
            <a:off x="5168770" y="4122470"/>
            <a:ext cx="2944901"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15"/>
          <p:cNvSpPr txBox="1">
            <a:spLocks noGrp="1"/>
          </p:cNvSpPr>
          <p:nvPr>
            <p:ph type="body" idx="13"/>
          </p:nvPr>
        </p:nvSpPr>
        <p:spPr>
          <a:xfrm>
            <a:off x="5168770" y="5360961"/>
            <a:ext cx="2944901"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618">
          <p15:clr>
            <a:srgbClr val="FBAE40"/>
          </p15:clr>
        </p15:guide>
        <p15:guide id="2" pos="2615">
          <p15:clr>
            <a:srgbClr val="FBAE40"/>
          </p15:clr>
        </p15:guide>
        <p15:guide id="3" pos="268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0_Four subtitle and image">
  <p:cSld name="10_Four subtitle and image">
    <p:bg>
      <p:bgPr>
        <a:solidFill>
          <a:schemeClr val="accent3"/>
        </a:solidFill>
        <a:effectLst/>
      </p:bgPr>
    </p:bg>
    <p:spTree>
      <p:nvGrpSpPr>
        <p:cNvPr id="1" name="Shape 123"/>
        <p:cNvGrpSpPr/>
        <p:nvPr/>
      </p:nvGrpSpPr>
      <p:grpSpPr>
        <a:xfrm>
          <a:off x="0" y="0"/>
          <a:ext cx="0" cy="0"/>
          <a:chOff x="0" y="0"/>
          <a:chExt cx="0" cy="0"/>
        </a:xfrm>
      </p:grpSpPr>
      <p:sp>
        <p:nvSpPr>
          <p:cNvPr id="124" name="Google Shape;124;p16"/>
          <p:cNvSpPr txBox="1">
            <a:spLocks noGrp="1"/>
          </p:cNvSpPr>
          <p:nvPr>
            <p:ph type="body" idx="1"/>
          </p:nvPr>
        </p:nvSpPr>
        <p:spPr>
          <a:xfrm>
            <a:off x="469900" y="428717"/>
            <a:ext cx="3297426" cy="239111"/>
          </a:xfrm>
          <a:prstGeom prst="rect">
            <a:avLst/>
          </a:prstGeom>
          <a:noFill/>
          <a:ln>
            <a:noFill/>
          </a:ln>
        </p:spPr>
        <p:txBody>
          <a:bodyPr spcFirstLastPara="1" wrap="square" lIns="0" tIns="0" rIns="0" bIns="0" anchor="t" anchorCtr="0">
            <a:noAutofit/>
          </a:bodyPr>
          <a:lstStyle>
            <a:lvl1pPr marL="457200" lvl="0" indent="-228600" algn="l">
              <a:lnSpc>
                <a:spcPct val="160000"/>
              </a:lnSpc>
              <a:spcBef>
                <a:spcPts val="0"/>
              </a:spcBef>
              <a:spcAft>
                <a:spcPts val="0"/>
              </a:spcAft>
              <a:buClr>
                <a:schemeClr val="lt1"/>
              </a:buClr>
              <a:buSzPts val="1050"/>
              <a:buNone/>
              <a:defRPr sz="1050" b="0" i="0">
                <a:solidFill>
                  <a:schemeClr val="lt1"/>
                </a:solidFill>
                <a:latin typeface="Host Grotesk"/>
                <a:ea typeface="Host Grotesk"/>
                <a:cs typeface="Host Grotesk"/>
                <a:sym typeface="Host Grotesk"/>
              </a:defRPr>
            </a:lvl1pPr>
            <a:lvl2pPr marL="914400" lvl="1" indent="-228600" algn="l">
              <a:lnSpc>
                <a:spcPct val="90000"/>
              </a:lnSpc>
              <a:spcBef>
                <a:spcPts val="500"/>
              </a:spcBef>
              <a:spcAft>
                <a:spcPts val="0"/>
              </a:spcAft>
              <a:buClr>
                <a:schemeClr val="accent1"/>
              </a:buClr>
              <a:buSzPts val="1200"/>
              <a:buNone/>
              <a:defRPr sz="1200">
                <a:solidFill>
                  <a:schemeClr val="accent1"/>
                </a:solidFill>
              </a:defRPr>
            </a:lvl2pPr>
            <a:lvl3pPr marL="1371600" lvl="2" indent="-228600" algn="l">
              <a:lnSpc>
                <a:spcPct val="90000"/>
              </a:lnSpc>
              <a:spcBef>
                <a:spcPts val="500"/>
              </a:spcBef>
              <a:spcAft>
                <a:spcPts val="0"/>
              </a:spcAft>
              <a:buClr>
                <a:schemeClr val="accent1"/>
              </a:buClr>
              <a:buSzPts val="1100"/>
              <a:buNone/>
              <a:defRPr sz="1100">
                <a:solidFill>
                  <a:schemeClr val="accent1"/>
                </a:solidFill>
              </a:defRPr>
            </a:lvl3pPr>
            <a:lvl4pPr marL="1828800" lvl="3" indent="-228600" algn="l">
              <a:lnSpc>
                <a:spcPct val="90000"/>
              </a:lnSpc>
              <a:spcBef>
                <a:spcPts val="500"/>
              </a:spcBef>
              <a:spcAft>
                <a:spcPts val="0"/>
              </a:spcAft>
              <a:buClr>
                <a:schemeClr val="accent1"/>
              </a:buClr>
              <a:buSzPts val="1050"/>
              <a:buNone/>
              <a:defRPr sz="1050">
                <a:solidFill>
                  <a:schemeClr val="accent1"/>
                </a:solidFill>
              </a:defRPr>
            </a:lvl4pPr>
            <a:lvl5pPr marL="2286000" lvl="4" indent="-228600" algn="l">
              <a:lnSpc>
                <a:spcPct val="90000"/>
              </a:lnSpc>
              <a:spcBef>
                <a:spcPts val="500"/>
              </a:spcBef>
              <a:spcAft>
                <a:spcPts val="0"/>
              </a:spcAft>
              <a:buClr>
                <a:schemeClr val="accent1"/>
              </a:buClr>
              <a:buSzPts val="1050"/>
              <a:buNone/>
              <a:defRPr sz="105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6"/>
          <p:cNvSpPr txBox="1">
            <a:spLocks noGrp="1"/>
          </p:cNvSpPr>
          <p:nvPr>
            <p:ph type="body" idx="2"/>
          </p:nvPr>
        </p:nvSpPr>
        <p:spPr>
          <a:xfrm>
            <a:off x="3957604" y="2878469"/>
            <a:ext cx="2944901"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16"/>
          <p:cNvSpPr txBox="1">
            <a:spLocks noGrp="1"/>
          </p:cNvSpPr>
          <p:nvPr>
            <p:ph type="body" idx="3"/>
          </p:nvPr>
        </p:nvSpPr>
        <p:spPr>
          <a:xfrm>
            <a:off x="3957604" y="1631595"/>
            <a:ext cx="2944901"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16"/>
          <p:cNvSpPr txBox="1">
            <a:spLocks noGrp="1"/>
          </p:cNvSpPr>
          <p:nvPr>
            <p:ph type="body" idx="4"/>
          </p:nvPr>
        </p:nvSpPr>
        <p:spPr>
          <a:xfrm>
            <a:off x="495280" y="1631595"/>
            <a:ext cx="2944901"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16"/>
          <p:cNvSpPr txBox="1">
            <a:spLocks noGrp="1"/>
          </p:cNvSpPr>
          <p:nvPr>
            <p:ph type="body" idx="5"/>
          </p:nvPr>
        </p:nvSpPr>
        <p:spPr>
          <a:xfrm>
            <a:off x="492704" y="2878469"/>
            <a:ext cx="2944901"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16"/>
          <p:cNvSpPr txBox="1">
            <a:spLocks noGrp="1"/>
          </p:cNvSpPr>
          <p:nvPr>
            <p:ph type="body" idx="6"/>
          </p:nvPr>
        </p:nvSpPr>
        <p:spPr>
          <a:xfrm>
            <a:off x="3957604" y="4122470"/>
            <a:ext cx="2944901"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16"/>
          <p:cNvSpPr txBox="1">
            <a:spLocks noGrp="1"/>
          </p:cNvSpPr>
          <p:nvPr>
            <p:ph type="body" idx="7"/>
          </p:nvPr>
        </p:nvSpPr>
        <p:spPr>
          <a:xfrm>
            <a:off x="492704" y="4122470"/>
            <a:ext cx="2944901"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16"/>
          <p:cNvSpPr txBox="1">
            <a:spLocks noGrp="1"/>
          </p:cNvSpPr>
          <p:nvPr>
            <p:ph type="body" idx="8"/>
          </p:nvPr>
        </p:nvSpPr>
        <p:spPr>
          <a:xfrm>
            <a:off x="492704" y="5360961"/>
            <a:ext cx="2944901"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Font typeface="Arial"/>
              <a:buNone/>
              <a:defRPr sz="1200" b="1" i="0">
                <a:solidFill>
                  <a:schemeClr val="lt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16"/>
          <p:cNvSpPr txBox="1">
            <a:spLocks noGrp="1"/>
          </p:cNvSpPr>
          <p:nvPr>
            <p:ph type="body" idx="9"/>
          </p:nvPr>
        </p:nvSpPr>
        <p:spPr>
          <a:xfrm>
            <a:off x="492704" y="997540"/>
            <a:ext cx="3695701" cy="222047"/>
          </a:xfrm>
          <a:prstGeom prst="rect">
            <a:avLst/>
          </a:prstGeom>
          <a:noFill/>
          <a:ln>
            <a:noFill/>
          </a:ln>
        </p:spPr>
        <p:txBody>
          <a:bodyPr spcFirstLastPara="1" wrap="square" lIns="0" tIns="0" rIns="0" bIns="0" anchor="t" anchorCtr="0">
            <a:noAutofit/>
          </a:bodyPr>
          <a:lstStyle>
            <a:lvl1pPr marL="457200" lvl="0" indent="-228600" algn="l">
              <a:lnSpc>
                <a:spcPct val="101428"/>
              </a:lnSpc>
              <a:spcBef>
                <a:spcPts val="0"/>
              </a:spcBef>
              <a:spcAft>
                <a:spcPts val="0"/>
              </a:spcAft>
              <a:buClr>
                <a:schemeClr val="lt1"/>
              </a:buClr>
              <a:buSzPts val="1400"/>
              <a:buFont typeface="Arial"/>
              <a:buNone/>
              <a:defRPr sz="1400" b="1" i="0">
                <a:solidFill>
                  <a:schemeClr val="lt1"/>
                </a:solidFill>
                <a:latin typeface="Host Grotesk"/>
                <a:ea typeface="Host Grotesk"/>
                <a:cs typeface="Host Grotesk"/>
                <a:sym typeface="Host Grotesk"/>
              </a:defRPr>
            </a:lvl1pPr>
            <a:lvl2pPr marL="914400" lvl="1"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2pPr>
            <a:lvl3pPr marL="1371600" lvl="2"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3pPr>
            <a:lvl4pPr marL="1828800" lvl="3"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4pPr>
            <a:lvl5pPr marL="2286000" lvl="4"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618">
          <p15:clr>
            <a:srgbClr val="FBAE40"/>
          </p15:clr>
        </p15:guide>
        <p15:guide id="2" pos="3976">
          <p15:clr>
            <a:srgbClr val="FBAE40"/>
          </p15:clr>
        </p15:guide>
        <p15:guide id="3" pos="268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1_Four subtitle and image">
  <p:cSld name="11_Four subtitle and image">
    <p:spTree>
      <p:nvGrpSpPr>
        <p:cNvPr id="1" name="Shape 133"/>
        <p:cNvGrpSpPr/>
        <p:nvPr/>
      </p:nvGrpSpPr>
      <p:grpSpPr>
        <a:xfrm>
          <a:off x="0" y="0"/>
          <a:ext cx="0" cy="0"/>
          <a:chOff x="0" y="0"/>
          <a:chExt cx="0" cy="0"/>
        </a:xfrm>
      </p:grpSpPr>
      <p:sp>
        <p:nvSpPr>
          <p:cNvPr id="134" name="Google Shape;134;p17"/>
          <p:cNvSpPr txBox="1">
            <a:spLocks noGrp="1"/>
          </p:cNvSpPr>
          <p:nvPr>
            <p:ph type="body" idx="1"/>
          </p:nvPr>
        </p:nvSpPr>
        <p:spPr>
          <a:xfrm>
            <a:off x="469900" y="428717"/>
            <a:ext cx="3297426" cy="239111"/>
          </a:xfrm>
          <a:prstGeom prst="rect">
            <a:avLst/>
          </a:prstGeom>
          <a:noFill/>
          <a:ln>
            <a:noFill/>
          </a:ln>
        </p:spPr>
        <p:txBody>
          <a:bodyPr spcFirstLastPara="1" wrap="square" lIns="0" tIns="0" rIns="0" bIns="0" anchor="t" anchorCtr="0">
            <a:noAutofit/>
          </a:bodyPr>
          <a:lstStyle>
            <a:lvl1pPr marL="457200" lvl="0" indent="-228600" algn="l">
              <a:lnSpc>
                <a:spcPct val="160000"/>
              </a:lnSpc>
              <a:spcBef>
                <a:spcPts val="0"/>
              </a:spcBef>
              <a:spcAft>
                <a:spcPts val="0"/>
              </a:spcAft>
              <a:buClr>
                <a:schemeClr val="dk2"/>
              </a:buClr>
              <a:buSzPts val="1050"/>
              <a:buNone/>
              <a:defRPr sz="1050" b="0" i="0">
                <a:solidFill>
                  <a:schemeClr val="dk2"/>
                </a:solidFill>
                <a:latin typeface="Host Grotesk"/>
                <a:ea typeface="Host Grotesk"/>
                <a:cs typeface="Host Grotesk"/>
                <a:sym typeface="Host Grotesk"/>
              </a:defRPr>
            </a:lvl1pPr>
            <a:lvl2pPr marL="914400" lvl="1" indent="-228600" algn="l">
              <a:lnSpc>
                <a:spcPct val="90000"/>
              </a:lnSpc>
              <a:spcBef>
                <a:spcPts val="500"/>
              </a:spcBef>
              <a:spcAft>
                <a:spcPts val="0"/>
              </a:spcAft>
              <a:buClr>
                <a:schemeClr val="accent1"/>
              </a:buClr>
              <a:buSzPts val="1200"/>
              <a:buNone/>
              <a:defRPr sz="1200">
                <a:solidFill>
                  <a:schemeClr val="accent1"/>
                </a:solidFill>
              </a:defRPr>
            </a:lvl2pPr>
            <a:lvl3pPr marL="1371600" lvl="2" indent="-228600" algn="l">
              <a:lnSpc>
                <a:spcPct val="90000"/>
              </a:lnSpc>
              <a:spcBef>
                <a:spcPts val="500"/>
              </a:spcBef>
              <a:spcAft>
                <a:spcPts val="0"/>
              </a:spcAft>
              <a:buClr>
                <a:schemeClr val="accent1"/>
              </a:buClr>
              <a:buSzPts val="1100"/>
              <a:buNone/>
              <a:defRPr sz="1100">
                <a:solidFill>
                  <a:schemeClr val="accent1"/>
                </a:solidFill>
              </a:defRPr>
            </a:lvl3pPr>
            <a:lvl4pPr marL="1828800" lvl="3" indent="-228600" algn="l">
              <a:lnSpc>
                <a:spcPct val="90000"/>
              </a:lnSpc>
              <a:spcBef>
                <a:spcPts val="500"/>
              </a:spcBef>
              <a:spcAft>
                <a:spcPts val="0"/>
              </a:spcAft>
              <a:buClr>
                <a:schemeClr val="accent1"/>
              </a:buClr>
              <a:buSzPts val="1050"/>
              <a:buNone/>
              <a:defRPr sz="1050">
                <a:solidFill>
                  <a:schemeClr val="accent1"/>
                </a:solidFill>
              </a:defRPr>
            </a:lvl4pPr>
            <a:lvl5pPr marL="2286000" lvl="4" indent="-228600" algn="l">
              <a:lnSpc>
                <a:spcPct val="90000"/>
              </a:lnSpc>
              <a:spcBef>
                <a:spcPts val="500"/>
              </a:spcBef>
              <a:spcAft>
                <a:spcPts val="0"/>
              </a:spcAft>
              <a:buClr>
                <a:schemeClr val="accent1"/>
              </a:buClr>
              <a:buSzPts val="1050"/>
              <a:buNone/>
              <a:defRPr sz="105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17"/>
          <p:cNvSpPr txBox="1">
            <a:spLocks noGrp="1"/>
          </p:cNvSpPr>
          <p:nvPr>
            <p:ph type="body" idx="2"/>
          </p:nvPr>
        </p:nvSpPr>
        <p:spPr>
          <a:xfrm>
            <a:off x="469899" y="997540"/>
            <a:ext cx="3695701" cy="222047"/>
          </a:xfrm>
          <a:prstGeom prst="rect">
            <a:avLst/>
          </a:prstGeom>
          <a:noFill/>
          <a:ln>
            <a:noFill/>
          </a:ln>
        </p:spPr>
        <p:txBody>
          <a:bodyPr spcFirstLastPara="1" wrap="square" lIns="0" tIns="0" rIns="0" bIns="0" anchor="t" anchorCtr="0">
            <a:noAutofit/>
          </a:bodyPr>
          <a:lstStyle>
            <a:lvl1pPr marL="457200" lvl="0" indent="-228600" algn="l">
              <a:lnSpc>
                <a:spcPct val="101428"/>
              </a:lnSpc>
              <a:spcBef>
                <a:spcPts val="0"/>
              </a:spcBef>
              <a:spcAft>
                <a:spcPts val="0"/>
              </a:spcAft>
              <a:buClr>
                <a:schemeClr val="accent1"/>
              </a:buClr>
              <a:buSzPts val="1400"/>
              <a:buFont typeface="Arial"/>
              <a:buNone/>
              <a:defRPr sz="1400" b="1" i="0">
                <a:solidFill>
                  <a:schemeClr val="accent1"/>
                </a:solidFill>
                <a:latin typeface="Host Grotesk"/>
                <a:ea typeface="Host Grotesk"/>
                <a:cs typeface="Host Grotesk"/>
                <a:sym typeface="Host Grotesk"/>
              </a:defRPr>
            </a:lvl1pPr>
            <a:lvl2pPr marL="914400" lvl="1"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2pPr>
            <a:lvl3pPr marL="1371600" lvl="2"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3pPr>
            <a:lvl4pPr marL="1828800" lvl="3"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4pPr>
            <a:lvl5pPr marL="2286000" lvl="4" indent="-228600" algn="l">
              <a:lnSpc>
                <a:spcPct val="129090"/>
              </a:lnSpc>
              <a:spcBef>
                <a:spcPts val="0"/>
              </a:spcBef>
              <a:spcAft>
                <a:spcPts val="0"/>
              </a:spcAft>
              <a:buClr>
                <a:schemeClr val="accent1"/>
              </a:buClr>
              <a:buSzPts val="1100"/>
              <a:buFont typeface="Arial"/>
              <a:buNone/>
              <a:defRPr sz="1100" b="0">
                <a:solidFill>
                  <a:schemeClr val="accent1"/>
                </a:solidFill>
                <a:latin typeface="Plus Jakarta Sans"/>
                <a:ea typeface="Plus Jakarta Sans"/>
                <a:cs typeface="Plus Jakarta Sans"/>
                <a:sym typeface="Plus Jakarta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17"/>
          <p:cNvSpPr txBox="1">
            <a:spLocks noGrp="1"/>
          </p:cNvSpPr>
          <p:nvPr>
            <p:ph type="body" idx="3"/>
          </p:nvPr>
        </p:nvSpPr>
        <p:spPr>
          <a:xfrm>
            <a:off x="499195" y="1829217"/>
            <a:ext cx="2097198" cy="683345"/>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17"/>
          <p:cNvSpPr txBox="1">
            <a:spLocks noGrp="1"/>
          </p:cNvSpPr>
          <p:nvPr>
            <p:ph type="body" idx="4"/>
          </p:nvPr>
        </p:nvSpPr>
        <p:spPr>
          <a:xfrm>
            <a:off x="479425" y="2655117"/>
            <a:ext cx="2115432" cy="512239"/>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Clr>
                <a:schemeClr val="accent4"/>
              </a:buClr>
              <a:buSzPts val="1200"/>
              <a:buNone/>
              <a:defRPr sz="1200">
                <a:solidFill>
                  <a:schemeClr val="accent4"/>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17"/>
          <p:cNvGrpSpPr/>
          <p:nvPr/>
        </p:nvGrpSpPr>
        <p:grpSpPr>
          <a:xfrm rot="10800000">
            <a:off x="481977" y="3246083"/>
            <a:ext cx="9116760" cy="444562"/>
            <a:chOff x="797560" y="3642235"/>
            <a:chExt cx="9116760" cy="699404"/>
          </a:xfrm>
        </p:grpSpPr>
        <p:cxnSp>
          <p:nvCxnSpPr>
            <p:cNvPr id="139" name="Google Shape;139;p17"/>
            <p:cNvCxnSpPr/>
            <p:nvPr/>
          </p:nvCxnSpPr>
          <p:spPr>
            <a:xfrm rot="10800000">
              <a:off x="3083100" y="3642235"/>
              <a:ext cx="0" cy="699404"/>
            </a:xfrm>
            <a:prstGeom prst="straightConnector1">
              <a:avLst/>
            </a:prstGeom>
            <a:noFill/>
            <a:ln w="9525" cap="flat" cmpd="sng">
              <a:solidFill>
                <a:schemeClr val="accent4"/>
              </a:solidFill>
              <a:prstDash val="solid"/>
              <a:miter lim="800000"/>
              <a:headEnd type="none" w="sm" len="sm"/>
              <a:tailEnd type="none" w="sm" len="sm"/>
            </a:ln>
          </p:spPr>
        </p:cxnSp>
        <p:cxnSp>
          <p:nvCxnSpPr>
            <p:cNvPr id="140" name="Google Shape;140;p17"/>
            <p:cNvCxnSpPr/>
            <p:nvPr/>
          </p:nvCxnSpPr>
          <p:spPr>
            <a:xfrm rot="10800000">
              <a:off x="797560" y="3642235"/>
              <a:ext cx="0" cy="699404"/>
            </a:xfrm>
            <a:prstGeom prst="straightConnector1">
              <a:avLst/>
            </a:prstGeom>
            <a:noFill/>
            <a:ln w="9525" cap="flat" cmpd="sng">
              <a:solidFill>
                <a:schemeClr val="accent4"/>
              </a:solidFill>
              <a:prstDash val="solid"/>
              <a:miter lim="800000"/>
              <a:headEnd type="none" w="sm" len="sm"/>
              <a:tailEnd type="none" w="sm" len="sm"/>
            </a:ln>
          </p:spPr>
        </p:cxnSp>
        <p:cxnSp>
          <p:nvCxnSpPr>
            <p:cNvPr id="141" name="Google Shape;141;p17"/>
            <p:cNvCxnSpPr/>
            <p:nvPr/>
          </p:nvCxnSpPr>
          <p:spPr>
            <a:xfrm rot="10800000">
              <a:off x="5343240" y="3642235"/>
              <a:ext cx="0" cy="699404"/>
            </a:xfrm>
            <a:prstGeom prst="straightConnector1">
              <a:avLst/>
            </a:prstGeom>
            <a:noFill/>
            <a:ln w="9525" cap="flat" cmpd="sng">
              <a:solidFill>
                <a:schemeClr val="accent4"/>
              </a:solidFill>
              <a:prstDash val="solid"/>
              <a:miter lim="800000"/>
              <a:headEnd type="none" w="sm" len="sm"/>
              <a:tailEnd type="none" w="sm" len="sm"/>
            </a:ln>
          </p:spPr>
        </p:cxnSp>
        <p:cxnSp>
          <p:nvCxnSpPr>
            <p:cNvPr id="142" name="Google Shape;142;p17"/>
            <p:cNvCxnSpPr/>
            <p:nvPr/>
          </p:nvCxnSpPr>
          <p:spPr>
            <a:xfrm rot="10800000">
              <a:off x="7628780" y="3642235"/>
              <a:ext cx="0" cy="699404"/>
            </a:xfrm>
            <a:prstGeom prst="straightConnector1">
              <a:avLst/>
            </a:prstGeom>
            <a:noFill/>
            <a:ln w="9525" cap="flat" cmpd="sng">
              <a:solidFill>
                <a:schemeClr val="accent4"/>
              </a:solidFill>
              <a:prstDash val="solid"/>
              <a:miter lim="800000"/>
              <a:headEnd type="none" w="sm" len="sm"/>
              <a:tailEnd type="none" w="sm" len="sm"/>
            </a:ln>
          </p:spPr>
        </p:cxnSp>
        <p:cxnSp>
          <p:nvCxnSpPr>
            <p:cNvPr id="143" name="Google Shape;143;p17"/>
            <p:cNvCxnSpPr/>
            <p:nvPr/>
          </p:nvCxnSpPr>
          <p:spPr>
            <a:xfrm rot="10800000">
              <a:off x="9914320" y="3642235"/>
              <a:ext cx="0" cy="699404"/>
            </a:xfrm>
            <a:prstGeom prst="straightConnector1">
              <a:avLst/>
            </a:prstGeom>
            <a:noFill/>
            <a:ln w="9525" cap="flat" cmpd="sng">
              <a:solidFill>
                <a:schemeClr val="accent4"/>
              </a:solidFill>
              <a:prstDash val="solid"/>
              <a:miter lim="800000"/>
              <a:headEnd type="none" w="sm" len="sm"/>
              <a:tailEnd type="none" w="sm" len="sm"/>
            </a:ln>
          </p:spPr>
        </p:cxnSp>
      </p:grpSp>
      <p:cxnSp>
        <p:nvCxnSpPr>
          <p:cNvPr id="144" name="Google Shape;144;p17"/>
          <p:cNvCxnSpPr/>
          <p:nvPr/>
        </p:nvCxnSpPr>
        <p:spPr>
          <a:xfrm>
            <a:off x="0" y="3921259"/>
            <a:ext cx="12192000" cy="0"/>
          </a:xfrm>
          <a:prstGeom prst="straightConnector1">
            <a:avLst/>
          </a:prstGeom>
          <a:noFill/>
          <a:ln w="9525" cap="flat" cmpd="sng">
            <a:solidFill>
              <a:schemeClr val="accent4"/>
            </a:solidFill>
            <a:prstDash val="solid"/>
            <a:miter lim="800000"/>
            <a:headEnd type="none" w="sm" len="sm"/>
            <a:tailEnd type="none" w="sm" len="sm"/>
          </a:ln>
        </p:spPr>
      </p:cxnSp>
      <p:sp>
        <p:nvSpPr>
          <p:cNvPr id="145" name="Google Shape;145;p17"/>
          <p:cNvSpPr/>
          <p:nvPr/>
        </p:nvSpPr>
        <p:spPr>
          <a:xfrm>
            <a:off x="499197" y="3776987"/>
            <a:ext cx="821603" cy="316333"/>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100" b="0" i="0" u="none" strike="noStrike" cap="none">
                <a:solidFill>
                  <a:schemeClr val="accent4"/>
                </a:solidFill>
                <a:latin typeface="Host Grotesk"/>
                <a:ea typeface="Host Grotesk"/>
                <a:cs typeface="Host Grotesk"/>
                <a:sym typeface="Host Grotesk"/>
              </a:rPr>
              <a:t>01</a:t>
            </a:r>
            <a:endParaRPr/>
          </a:p>
        </p:txBody>
      </p:sp>
      <p:sp>
        <p:nvSpPr>
          <p:cNvPr id="146" name="Google Shape;146;p17"/>
          <p:cNvSpPr/>
          <p:nvPr/>
        </p:nvSpPr>
        <p:spPr>
          <a:xfrm>
            <a:off x="1636190" y="3776987"/>
            <a:ext cx="821603" cy="316333"/>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100" b="0" i="0" u="none" strike="noStrike" cap="none">
                <a:solidFill>
                  <a:schemeClr val="accent4"/>
                </a:solidFill>
                <a:latin typeface="Host Grotesk"/>
                <a:ea typeface="Host Grotesk"/>
                <a:cs typeface="Host Grotesk"/>
                <a:sym typeface="Host Grotesk"/>
              </a:rPr>
              <a:t>02</a:t>
            </a:r>
            <a:endParaRPr/>
          </a:p>
        </p:txBody>
      </p:sp>
      <p:sp>
        <p:nvSpPr>
          <p:cNvPr id="147" name="Google Shape;147;p17"/>
          <p:cNvSpPr/>
          <p:nvPr/>
        </p:nvSpPr>
        <p:spPr>
          <a:xfrm>
            <a:off x="2773183" y="3776987"/>
            <a:ext cx="821603" cy="316333"/>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100" b="0" i="0" u="none" strike="noStrike" cap="none">
                <a:solidFill>
                  <a:schemeClr val="accent4"/>
                </a:solidFill>
                <a:latin typeface="Host Grotesk"/>
                <a:ea typeface="Host Grotesk"/>
                <a:cs typeface="Host Grotesk"/>
                <a:sym typeface="Host Grotesk"/>
              </a:rPr>
              <a:t>03</a:t>
            </a:r>
            <a:endParaRPr/>
          </a:p>
        </p:txBody>
      </p:sp>
      <p:sp>
        <p:nvSpPr>
          <p:cNvPr id="148" name="Google Shape;148;p17"/>
          <p:cNvSpPr/>
          <p:nvPr/>
        </p:nvSpPr>
        <p:spPr>
          <a:xfrm>
            <a:off x="3910176" y="3776987"/>
            <a:ext cx="821603" cy="316333"/>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100" b="0" i="0" u="none" strike="noStrike" cap="none">
                <a:solidFill>
                  <a:schemeClr val="accent4"/>
                </a:solidFill>
                <a:latin typeface="Host Grotesk"/>
                <a:ea typeface="Host Grotesk"/>
                <a:cs typeface="Host Grotesk"/>
                <a:sym typeface="Host Grotesk"/>
              </a:rPr>
              <a:t>04</a:t>
            </a:r>
            <a:endParaRPr/>
          </a:p>
        </p:txBody>
      </p:sp>
      <p:sp>
        <p:nvSpPr>
          <p:cNvPr id="149" name="Google Shape;149;p17"/>
          <p:cNvSpPr/>
          <p:nvPr/>
        </p:nvSpPr>
        <p:spPr>
          <a:xfrm>
            <a:off x="5047169" y="3776987"/>
            <a:ext cx="821603" cy="316333"/>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100" b="0" i="0" u="none" strike="noStrike" cap="none">
                <a:solidFill>
                  <a:schemeClr val="accent4"/>
                </a:solidFill>
                <a:latin typeface="Host Grotesk"/>
                <a:ea typeface="Host Grotesk"/>
                <a:cs typeface="Host Grotesk"/>
                <a:sym typeface="Host Grotesk"/>
              </a:rPr>
              <a:t>05</a:t>
            </a:r>
            <a:endParaRPr/>
          </a:p>
        </p:txBody>
      </p:sp>
      <p:sp>
        <p:nvSpPr>
          <p:cNvPr id="150" name="Google Shape;150;p17"/>
          <p:cNvSpPr/>
          <p:nvPr/>
        </p:nvSpPr>
        <p:spPr>
          <a:xfrm>
            <a:off x="6184162" y="3776987"/>
            <a:ext cx="821603" cy="316333"/>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100" b="0" i="0" u="none" strike="noStrike" cap="none">
                <a:solidFill>
                  <a:schemeClr val="accent4"/>
                </a:solidFill>
                <a:latin typeface="Host Grotesk"/>
                <a:ea typeface="Host Grotesk"/>
                <a:cs typeface="Host Grotesk"/>
                <a:sym typeface="Host Grotesk"/>
              </a:rPr>
              <a:t>06</a:t>
            </a:r>
            <a:endParaRPr/>
          </a:p>
        </p:txBody>
      </p:sp>
      <p:sp>
        <p:nvSpPr>
          <p:cNvPr id="151" name="Google Shape;151;p17"/>
          <p:cNvSpPr/>
          <p:nvPr/>
        </p:nvSpPr>
        <p:spPr>
          <a:xfrm>
            <a:off x="7321155" y="3776987"/>
            <a:ext cx="821603" cy="316333"/>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100" b="0" i="0" u="none" strike="noStrike" cap="none">
                <a:solidFill>
                  <a:schemeClr val="accent4"/>
                </a:solidFill>
                <a:latin typeface="Host Grotesk"/>
                <a:ea typeface="Host Grotesk"/>
                <a:cs typeface="Host Grotesk"/>
                <a:sym typeface="Host Grotesk"/>
              </a:rPr>
              <a:t>07</a:t>
            </a:r>
            <a:endParaRPr/>
          </a:p>
        </p:txBody>
      </p:sp>
      <p:sp>
        <p:nvSpPr>
          <p:cNvPr id="152" name="Google Shape;152;p17"/>
          <p:cNvSpPr/>
          <p:nvPr/>
        </p:nvSpPr>
        <p:spPr>
          <a:xfrm>
            <a:off x="8458148" y="3776987"/>
            <a:ext cx="821603" cy="316333"/>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100" b="0" i="0" u="none" strike="noStrike" cap="none">
                <a:solidFill>
                  <a:schemeClr val="accent4"/>
                </a:solidFill>
                <a:latin typeface="Host Grotesk"/>
                <a:ea typeface="Host Grotesk"/>
                <a:cs typeface="Host Grotesk"/>
                <a:sym typeface="Host Grotesk"/>
              </a:rPr>
              <a:t>08</a:t>
            </a:r>
            <a:endParaRPr/>
          </a:p>
        </p:txBody>
      </p:sp>
      <p:sp>
        <p:nvSpPr>
          <p:cNvPr id="153" name="Google Shape;153;p17"/>
          <p:cNvSpPr/>
          <p:nvPr/>
        </p:nvSpPr>
        <p:spPr>
          <a:xfrm>
            <a:off x="9595143" y="3776987"/>
            <a:ext cx="821603" cy="316333"/>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100" b="0" i="0" u="none" strike="noStrike" cap="none">
                <a:solidFill>
                  <a:schemeClr val="accent4"/>
                </a:solidFill>
                <a:latin typeface="Host Grotesk"/>
                <a:ea typeface="Host Grotesk"/>
                <a:cs typeface="Host Grotesk"/>
                <a:sym typeface="Host Grotesk"/>
              </a:rPr>
              <a:t>09</a:t>
            </a:r>
            <a:endParaRPr/>
          </a:p>
        </p:txBody>
      </p:sp>
      <p:sp>
        <p:nvSpPr>
          <p:cNvPr id="154" name="Google Shape;154;p17"/>
          <p:cNvSpPr txBox="1">
            <a:spLocks noGrp="1"/>
          </p:cNvSpPr>
          <p:nvPr>
            <p:ph type="body" idx="5"/>
          </p:nvPr>
        </p:nvSpPr>
        <p:spPr>
          <a:xfrm>
            <a:off x="2810595" y="1829217"/>
            <a:ext cx="2097198" cy="683345"/>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17"/>
          <p:cNvSpPr txBox="1">
            <a:spLocks noGrp="1"/>
          </p:cNvSpPr>
          <p:nvPr>
            <p:ph type="body" idx="6"/>
          </p:nvPr>
        </p:nvSpPr>
        <p:spPr>
          <a:xfrm>
            <a:off x="2790825" y="2655117"/>
            <a:ext cx="2115432" cy="512239"/>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Clr>
                <a:schemeClr val="accent4"/>
              </a:buClr>
              <a:buSzPts val="1200"/>
              <a:buNone/>
              <a:defRPr sz="1200">
                <a:solidFill>
                  <a:schemeClr val="accent4"/>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17"/>
          <p:cNvSpPr txBox="1">
            <a:spLocks noGrp="1"/>
          </p:cNvSpPr>
          <p:nvPr>
            <p:ph type="body" idx="7"/>
          </p:nvPr>
        </p:nvSpPr>
        <p:spPr>
          <a:xfrm>
            <a:off x="5071195" y="1829217"/>
            <a:ext cx="2097198" cy="683345"/>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17"/>
          <p:cNvSpPr txBox="1">
            <a:spLocks noGrp="1"/>
          </p:cNvSpPr>
          <p:nvPr>
            <p:ph type="body" idx="8"/>
          </p:nvPr>
        </p:nvSpPr>
        <p:spPr>
          <a:xfrm>
            <a:off x="5051425" y="2655117"/>
            <a:ext cx="2115432" cy="512239"/>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Clr>
                <a:schemeClr val="accent4"/>
              </a:buClr>
              <a:buSzPts val="1200"/>
              <a:buNone/>
              <a:defRPr sz="1200">
                <a:solidFill>
                  <a:schemeClr val="accent4"/>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17"/>
          <p:cNvSpPr txBox="1">
            <a:spLocks noGrp="1"/>
          </p:cNvSpPr>
          <p:nvPr>
            <p:ph type="body" idx="9"/>
          </p:nvPr>
        </p:nvSpPr>
        <p:spPr>
          <a:xfrm>
            <a:off x="7395295" y="1829217"/>
            <a:ext cx="2097198" cy="683345"/>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17"/>
          <p:cNvSpPr txBox="1">
            <a:spLocks noGrp="1"/>
          </p:cNvSpPr>
          <p:nvPr>
            <p:ph type="body" idx="13"/>
          </p:nvPr>
        </p:nvSpPr>
        <p:spPr>
          <a:xfrm>
            <a:off x="7375525" y="2655117"/>
            <a:ext cx="2115432" cy="512239"/>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Clr>
                <a:schemeClr val="accent4"/>
              </a:buClr>
              <a:buSzPts val="1200"/>
              <a:buNone/>
              <a:defRPr sz="1200">
                <a:solidFill>
                  <a:schemeClr val="accent4"/>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17"/>
          <p:cNvSpPr txBox="1">
            <a:spLocks noGrp="1"/>
          </p:cNvSpPr>
          <p:nvPr>
            <p:ph type="body" idx="14"/>
          </p:nvPr>
        </p:nvSpPr>
        <p:spPr>
          <a:xfrm>
            <a:off x="9681295" y="1829217"/>
            <a:ext cx="2097198" cy="683345"/>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17"/>
          <p:cNvSpPr txBox="1">
            <a:spLocks noGrp="1"/>
          </p:cNvSpPr>
          <p:nvPr>
            <p:ph type="body" idx="15"/>
          </p:nvPr>
        </p:nvSpPr>
        <p:spPr>
          <a:xfrm>
            <a:off x="9661525" y="2655117"/>
            <a:ext cx="2115432" cy="512239"/>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Clr>
                <a:schemeClr val="accent4"/>
              </a:buClr>
              <a:buSzPts val="1200"/>
              <a:buNone/>
              <a:defRPr sz="1200">
                <a:solidFill>
                  <a:schemeClr val="accent4"/>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17"/>
          <p:cNvSpPr txBox="1">
            <a:spLocks noGrp="1"/>
          </p:cNvSpPr>
          <p:nvPr>
            <p:ph type="body" idx="16"/>
          </p:nvPr>
        </p:nvSpPr>
        <p:spPr>
          <a:xfrm>
            <a:off x="1636751" y="4699817"/>
            <a:ext cx="2115432" cy="512239"/>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Clr>
                <a:schemeClr val="accent4"/>
              </a:buClr>
              <a:buSzPts val="1200"/>
              <a:buNone/>
              <a:defRPr sz="1200">
                <a:solidFill>
                  <a:schemeClr val="accent4"/>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17"/>
          <p:cNvSpPr txBox="1">
            <a:spLocks noGrp="1"/>
          </p:cNvSpPr>
          <p:nvPr>
            <p:ph type="body" idx="17"/>
          </p:nvPr>
        </p:nvSpPr>
        <p:spPr>
          <a:xfrm>
            <a:off x="1618421" y="5372517"/>
            <a:ext cx="2097198"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17"/>
          <p:cNvSpPr txBox="1">
            <a:spLocks noGrp="1"/>
          </p:cNvSpPr>
          <p:nvPr>
            <p:ph type="body" idx="18"/>
          </p:nvPr>
        </p:nvSpPr>
        <p:spPr>
          <a:xfrm>
            <a:off x="3934820" y="4699817"/>
            <a:ext cx="2115432" cy="512239"/>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Clr>
                <a:schemeClr val="accent4"/>
              </a:buClr>
              <a:buSzPts val="1200"/>
              <a:buNone/>
              <a:defRPr sz="1200">
                <a:solidFill>
                  <a:schemeClr val="accent4"/>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17"/>
          <p:cNvSpPr txBox="1">
            <a:spLocks noGrp="1"/>
          </p:cNvSpPr>
          <p:nvPr>
            <p:ph type="body" idx="19"/>
          </p:nvPr>
        </p:nvSpPr>
        <p:spPr>
          <a:xfrm>
            <a:off x="3916490" y="5372517"/>
            <a:ext cx="2097198"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17"/>
          <p:cNvSpPr txBox="1">
            <a:spLocks noGrp="1"/>
          </p:cNvSpPr>
          <p:nvPr>
            <p:ph type="body" idx="20"/>
          </p:nvPr>
        </p:nvSpPr>
        <p:spPr>
          <a:xfrm>
            <a:off x="6196643" y="4699817"/>
            <a:ext cx="2115432" cy="512239"/>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Clr>
                <a:schemeClr val="accent4"/>
              </a:buClr>
              <a:buSzPts val="1200"/>
              <a:buNone/>
              <a:defRPr sz="1200">
                <a:solidFill>
                  <a:schemeClr val="accent4"/>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17"/>
          <p:cNvSpPr txBox="1">
            <a:spLocks noGrp="1"/>
          </p:cNvSpPr>
          <p:nvPr>
            <p:ph type="body" idx="21"/>
          </p:nvPr>
        </p:nvSpPr>
        <p:spPr>
          <a:xfrm>
            <a:off x="6178313" y="5372517"/>
            <a:ext cx="2097198"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17"/>
          <p:cNvSpPr txBox="1">
            <a:spLocks noGrp="1"/>
          </p:cNvSpPr>
          <p:nvPr>
            <p:ph type="body" idx="22"/>
          </p:nvPr>
        </p:nvSpPr>
        <p:spPr>
          <a:xfrm>
            <a:off x="8458148" y="4699817"/>
            <a:ext cx="2115432" cy="512239"/>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Clr>
                <a:schemeClr val="accent4"/>
              </a:buClr>
              <a:buSzPts val="1200"/>
              <a:buNone/>
              <a:defRPr sz="1200">
                <a:solidFill>
                  <a:schemeClr val="accent4"/>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17"/>
          <p:cNvSpPr txBox="1">
            <a:spLocks noGrp="1"/>
          </p:cNvSpPr>
          <p:nvPr>
            <p:ph type="body" idx="23"/>
          </p:nvPr>
        </p:nvSpPr>
        <p:spPr>
          <a:xfrm>
            <a:off x="8439818" y="5372517"/>
            <a:ext cx="2097198" cy="6833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Font typeface="Arial"/>
              <a:buNone/>
              <a:defRPr sz="1050" b="0" i="0">
                <a:solidFill>
                  <a:schemeClr val="dk1"/>
                </a:solidFill>
                <a:latin typeface="Host Grotesk Light"/>
                <a:ea typeface="Host Grotesk Light"/>
                <a:cs typeface="Host Grotesk Light"/>
                <a:sym typeface="Host Grotesk Light"/>
              </a:defRPr>
            </a:lvl1pPr>
            <a:lvl2pPr marL="914400" lvl="1" indent="-228600" algn="l">
              <a:lnSpc>
                <a:spcPct val="90000"/>
              </a:lnSpc>
              <a:spcBef>
                <a:spcPts val="500"/>
              </a:spcBef>
              <a:spcAft>
                <a:spcPts val="0"/>
              </a:spcAft>
              <a:buClr>
                <a:schemeClr val="dk1"/>
              </a:buClr>
              <a:buSzPts val="1000"/>
              <a:buNone/>
              <a:defRPr sz="1000">
                <a:solidFill>
                  <a:schemeClr val="dk1"/>
                </a:solidFill>
              </a:defRPr>
            </a:lvl2pPr>
            <a:lvl3pPr marL="1371600" lvl="2" indent="-228600" algn="l">
              <a:lnSpc>
                <a:spcPct val="90000"/>
              </a:lnSpc>
              <a:spcBef>
                <a:spcPts val="500"/>
              </a:spcBef>
              <a:spcAft>
                <a:spcPts val="0"/>
              </a:spcAft>
              <a:buClr>
                <a:schemeClr val="lt1"/>
              </a:buClr>
              <a:buSzPts val="1000"/>
              <a:buNone/>
              <a:defRPr sz="1000">
                <a:solidFill>
                  <a:schemeClr val="lt1"/>
                </a:solidFill>
              </a:defRPr>
            </a:lvl3pPr>
            <a:lvl4pPr marL="1828800" lvl="3" indent="-228600" algn="l">
              <a:lnSpc>
                <a:spcPct val="90000"/>
              </a:lnSpc>
              <a:spcBef>
                <a:spcPts val="500"/>
              </a:spcBef>
              <a:spcAft>
                <a:spcPts val="0"/>
              </a:spcAft>
              <a:buClr>
                <a:schemeClr val="lt1"/>
              </a:buClr>
              <a:buSzPts val="1000"/>
              <a:buNone/>
              <a:defRPr sz="1000">
                <a:solidFill>
                  <a:schemeClr val="lt1"/>
                </a:solidFill>
              </a:defRPr>
            </a:lvl4pPr>
            <a:lvl5pPr marL="2286000" lvl="4" indent="-228600" algn="l">
              <a:lnSpc>
                <a:spcPct val="9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70" name="Google Shape;170;p17"/>
          <p:cNvGrpSpPr/>
          <p:nvPr/>
        </p:nvGrpSpPr>
        <p:grpSpPr>
          <a:xfrm rot="10800000">
            <a:off x="1636190" y="4211283"/>
            <a:ext cx="6831220" cy="444562"/>
            <a:chOff x="3083100" y="3642235"/>
            <a:chExt cx="6831220" cy="699404"/>
          </a:xfrm>
        </p:grpSpPr>
        <p:cxnSp>
          <p:nvCxnSpPr>
            <p:cNvPr id="171" name="Google Shape;171;p17"/>
            <p:cNvCxnSpPr/>
            <p:nvPr/>
          </p:nvCxnSpPr>
          <p:spPr>
            <a:xfrm rot="10800000">
              <a:off x="3083100" y="3642235"/>
              <a:ext cx="0" cy="699404"/>
            </a:xfrm>
            <a:prstGeom prst="straightConnector1">
              <a:avLst/>
            </a:prstGeom>
            <a:noFill/>
            <a:ln w="9525" cap="flat" cmpd="sng">
              <a:solidFill>
                <a:schemeClr val="accent4"/>
              </a:solidFill>
              <a:prstDash val="solid"/>
              <a:miter lim="800000"/>
              <a:headEnd type="none" w="sm" len="sm"/>
              <a:tailEnd type="none" w="sm" len="sm"/>
            </a:ln>
          </p:spPr>
        </p:cxnSp>
        <p:cxnSp>
          <p:nvCxnSpPr>
            <p:cNvPr id="172" name="Google Shape;172;p17"/>
            <p:cNvCxnSpPr/>
            <p:nvPr/>
          </p:nvCxnSpPr>
          <p:spPr>
            <a:xfrm rot="10800000">
              <a:off x="5368640" y="3642235"/>
              <a:ext cx="0" cy="699404"/>
            </a:xfrm>
            <a:prstGeom prst="straightConnector1">
              <a:avLst/>
            </a:prstGeom>
            <a:noFill/>
            <a:ln w="9525" cap="flat" cmpd="sng">
              <a:solidFill>
                <a:schemeClr val="accent4"/>
              </a:solidFill>
              <a:prstDash val="solid"/>
              <a:miter lim="800000"/>
              <a:headEnd type="none" w="sm" len="sm"/>
              <a:tailEnd type="none" w="sm" len="sm"/>
            </a:ln>
          </p:spPr>
        </p:cxnSp>
        <p:cxnSp>
          <p:nvCxnSpPr>
            <p:cNvPr id="173" name="Google Shape;173;p17"/>
            <p:cNvCxnSpPr/>
            <p:nvPr/>
          </p:nvCxnSpPr>
          <p:spPr>
            <a:xfrm rot="10800000">
              <a:off x="7641480" y="3642235"/>
              <a:ext cx="0" cy="699404"/>
            </a:xfrm>
            <a:prstGeom prst="straightConnector1">
              <a:avLst/>
            </a:prstGeom>
            <a:noFill/>
            <a:ln w="9525" cap="flat" cmpd="sng">
              <a:solidFill>
                <a:schemeClr val="accent4"/>
              </a:solidFill>
              <a:prstDash val="solid"/>
              <a:miter lim="800000"/>
              <a:headEnd type="none" w="sm" len="sm"/>
              <a:tailEnd type="none" w="sm" len="sm"/>
            </a:ln>
          </p:spPr>
        </p:cxnSp>
        <p:cxnSp>
          <p:nvCxnSpPr>
            <p:cNvPr id="174" name="Google Shape;174;p17"/>
            <p:cNvCxnSpPr/>
            <p:nvPr/>
          </p:nvCxnSpPr>
          <p:spPr>
            <a:xfrm rot="10800000">
              <a:off x="9914320" y="3642235"/>
              <a:ext cx="0" cy="699404"/>
            </a:xfrm>
            <a:prstGeom prst="straightConnector1">
              <a:avLst/>
            </a:prstGeom>
            <a:noFill/>
            <a:ln w="9525" cap="flat" cmpd="sng">
              <a:solidFill>
                <a:schemeClr val="accent4"/>
              </a:solidFill>
              <a:prstDash val="solid"/>
              <a:miter lim="800000"/>
              <a:headEnd type="none" w="sm" len="sm"/>
              <a:tailEnd type="none" w="sm" len="sm"/>
            </a:ln>
          </p:spPr>
        </p:cxnSp>
      </p:grpSp>
    </p:spTree>
  </p:cSld>
  <p:clrMapOvr>
    <a:masterClrMapping/>
  </p:clrMapOvr>
  <p:extLst>
    <p:ext uri="{DCECCB84-F9BA-43D5-87BE-67443E8EF086}">
      <p15:sldGuideLst xmlns:p15="http://schemas.microsoft.com/office/powerpoint/2012/main">
        <p15:guide id="1" orient="horz" pos="618">
          <p15:clr>
            <a:srgbClr val="FBAE40"/>
          </p15:clr>
        </p15:guide>
        <p15:guide id="2" pos="2615">
          <p15:clr>
            <a:srgbClr val="FBAE40"/>
          </p15:clr>
        </p15:guide>
        <p15:guide id="3" pos="268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479425" y="365126"/>
            <a:ext cx="10515600" cy="1325563"/>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4400"/>
              <a:buFont typeface="Host Grotesk Light"/>
              <a:buNone/>
              <a:defRPr sz="4400" b="0" i="0" u="none" strike="noStrike" cap="none">
                <a:solidFill>
                  <a:schemeClr val="dk1"/>
                </a:solidFill>
                <a:latin typeface="Host Grotesk Light"/>
                <a:ea typeface="Host Grotesk Light"/>
                <a:cs typeface="Host Grotesk Light"/>
                <a:sym typeface="Host Grotesk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479425" y="1825625"/>
            <a:ext cx="10515600" cy="4351338"/>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Host Grotesk Light"/>
                <a:ea typeface="Host Grotesk Light"/>
                <a:cs typeface="Host Grotesk Light"/>
                <a:sym typeface="Host Grotesk Light"/>
              </a:defRPr>
            </a:lvl1pPr>
            <a:lvl2pPr marL="914400" marR="0" lvl="1"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Host Grotesk Light"/>
                <a:ea typeface="Host Grotesk Light"/>
                <a:cs typeface="Host Grotesk Light"/>
                <a:sym typeface="Host Grotesk Light"/>
              </a:defRPr>
            </a:lvl2pPr>
            <a:lvl3pPr marL="1371600" marR="0" lvl="2"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Host Grotesk Light"/>
                <a:ea typeface="Host Grotesk Light"/>
                <a:cs typeface="Host Grotesk Light"/>
                <a:sym typeface="Host Grotesk Light"/>
              </a:defRPr>
            </a:lvl3pPr>
            <a:lvl4pPr marL="1828800" marR="0" lvl="3"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Host Grotesk Light"/>
                <a:ea typeface="Host Grotesk Light"/>
                <a:cs typeface="Host Grotesk Light"/>
                <a:sym typeface="Host Grotesk Light"/>
              </a:defRPr>
            </a:lvl4pPr>
            <a:lvl5pPr marL="2286000" marR="0" lvl="4"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Host Grotesk Light"/>
                <a:ea typeface="Host Grotesk Light"/>
                <a:cs typeface="Host Grotesk Light"/>
                <a:sym typeface="Host Grotesk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 id="214748365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02">
          <p15:clr>
            <a:srgbClr val="F26B43"/>
          </p15:clr>
        </p15:guide>
        <p15:guide id="2" pos="737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78"/>
        <p:cNvGrpSpPr/>
        <p:nvPr/>
      </p:nvGrpSpPr>
      <p:grpSpPr>
        <a:xfrm>
          <a:off x="0" y="0"/>
          <a:ext cx="0" cy="0"/>
          <a:chOff x="0" y="0"/>
          <a:chExt cx="0" cy="0"/>
        </a:xfrm>
      </p:grpSpPr>
      <p:pic>
        <p:nvPicPr>
          <p:cNvPr id="179" name="Google Shape;179;p1" descr="A person standing in front of a large screen&#10;&#10;AI-generated content may be incorrect."/>
          <p:cNvPicPr preferRelativeResize="0">
            <a:picLocks noGrp="1"/>
          </p:cNvPicPr>
          <p:nvPr>
            <p:ph type="pic" idx="2"/>
          </p:nvPr>
        </p:nvPicPr>
        <p:blipFill rotWithShape="1">
          <a:blip r:embed="rId3"/>
          <a:srcRect/>
          <a:stretch/>
        </p:blipFill>
        <p:spPr>
          <a:xfrm flipH="1">
            <a:off x="0" y="0"/>
            <a:ext cx="12192000" cy="6858000"/>
          </a:xfrm>
          <a:prstGeom prst="rect">
            <a:avLst/>
          </a:prstGeom>
          <a:noFill/>
          <a:ln>
            <a:noFill/>
          </a:ln>
        </p:spPr>
      </p:pic>
      <p:sp>
        <p:nvSpPr>
          <p:cNvPr id="180" name="Google Shape;180;p1"/>
          <p:cNvSpPr/>
          <p:nvPr/>
        </p:nvSpPr>
        <p:spPr>
          <a:xfrm>
            <a:off x="0" y="-301"/>
            <a:ext cx="12193586" cy="6858301"/>
          </a:xfrm>
          <a:prstGeom prst="rect">
            <a:avLst/>
          </a:prstGeom>
          <a:gradFill>
            <a:gsLst>
              <a:gs pos="0">
                <a:srgbClr val="000000">
                  <a:alpha val="92549"/>
                </a:srgbClr>
              </a:gs>
              <a:gs pos="100000">
                <a:srgbClr val="000000">
                  <a:alpha val="784"/>
                </a:srgbClr>
              </a:gs>
            </a:gsLst>
            <a:lin ang="13500000" scaled="0"/>
          </a:gradFill>
          <a:ln>
            <a:noFill/>
          </a:ln>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1" name="Google Shape;181;p1"/>
          <p:cNvSpPr txBox="1">
            <a:spLocks noGrp="1"/>
          </p:cNvSpPr>
          <p:nvPr>
            <p:ph type="title"/>
          </p:nvPr>
        </p:nvSpPr>
        <p:spPr>
          <a:xfrm>
            <a:off x="711759" y="1232771"/>
            <a:ext cx="4001211" cy="1970023"/>
          </a:xfrm>
          <a:prstGeom prst="rect">
            <a:avLst/>
          </a:prstGeom>
          <a:noFill/>
          <a:ln>
            <a:noFill/>
          </a:ln>
        </p:spPr>
        <p:txBody>
          <a:bodyPr spcFirstLastPara="1" wrap="square" lIns="0" tIns="0" rIns="0" bIns="0" anchor="ctr" anchorCtr="0">
            <a:noAutofit/>
          </a:bodyPr>
          <a:lstStyle/>
          <a:p>
            <a:r>
              <a:rPr lang="en-GB"/>
              <a:t>BACKUP OPTIMISATION ASSESSMENT</a:t>
            </a:r>
          </a:p>
        </p:txBody>
      </p:sp>
      <p:sp>
        <p:nvSpPr>
          <p:cNvPr id="182" name="Google Shape;182;p1"/>
          <p:cNvSpPr txBox="1">
            <a:spLocks noGrp="1"/>
          </p:cNvSpPr>
          <p:nvPr>
            <p:ph type="body" idx="1"/>
          </p:nvPr>
        </p:nvSpPr>
        <p:spPr>
          <a:xfrm>
            <a:off x="469900" y="428717"/>
            <a:ext cx="3842982" cy="239111"/>
          </a:xfrm>
          <a:prstGeom prst="rect">
            <a:avLst/>
          </a:prstGeom>
          <a:noFill/>
          <a:ln>
            <a:noFill/>
          </a:ln>
        </p:spPr>
        <p:txBody>
          <a:bodyPr spcFirstLastPara="1" wrap="square" lIns="0" tIns="0" rIns="0" bIns="0" anchor="t" anchorCtr="0">
            <a:noAutofit/>
          </a:bodyPr>
          <a:lstStyle/>
          <a:p>
            <a:pPr marL="0" lvl="0" indent="0" algn="l" rtl="0">
              <a:lnSpc>
                <a:spcPct val="168000"/>
              </a:lnSpc>
              <a:spcBef>
                <a:spcPts val="0"/>
              </a:spcBef>
              <a:spcAft>
                <a:spcPts val="0"/>
              </a:spcAft>
              <a:buClr>
                <a:schemeClr val="lt1"/>
              </a:buClr>
              <a:buSzPts val="1000"/>
              <a:buNone/>
            </a:pPr>
            <a:r>
              <a:rPr lang="en-GB"/>
              <a:t>DATASHEET</a:t>
            </a:r>
            <a:endParaRPr/>
          </a:p>
        </p:txBody>
      </p:sp>
      <p:pic>
        <p:nvPicPr>
          <p:cNvPr id="183" name="Google Shape;183;p1"/>
          <p:cNvPicPr preferRelativeResize="0"/>
          <p:nvPr/>
        </p:nvPicPr>
        <p:blipFill rotWithShape="1">
          <a:blip r:embed="rId4">
            <a:alphaModFix/>
          </a:blip>
          <a:srcRect/>
          <a:stretch/>
        </p:blipFill>
        <p:spPr>
          <a:xfrm>
            <a:off x="479425" y="1202728"/>
            <a:ext cx="133127" cy="1934786"/>
          </a:xfrm>
          <a:prstGeom prst="rect">
            <a:avLst/>
          </a:prstGeom>
          <a:noFill/>
          <a:ln>
            <a:noFill/>
          </a:ln>
        </p:spPr>
      </p:pic>
      <p:pic>
        <p:nvPicPr>
          <p:cNvPr id="184" name="Google Shape;184;p1"/>
          <p:cNvPicPr preferRelativeResize="0"/>
          <p:nvPr/>
        </p:nvPicPr>
        <p:blipFill rotWithShape="1">
          <a:blip r:embed="rId5">
            <a:alphaModFix/>
          </a:blip>
          <a:srcRect/>
          <a:stretch/>
        </p:blipFill>
        <p:spPr>
          <a:xfrm>
            <a:off x="469900" y="6039443"/>
            <a:ext cx="1422400" cy="374057"/>
          </a:xfrm>
          <a:prstGeom prst="rect">
            <a:avLst/>
          </a:prstGeom>
          <a:noFill/>
          <a:ln>
            <a:noFill/>
          </a:ln>
        </p:spPr>
      </p:pic>
      <p:pic>
        <p:nvPicPr>
          <p:cNvPr id="185" name="Google Shape;185;p1"/>
          <p:cNvPicPr preferRelativeResize="0"/>
          <p:nvPr/>
        </p:nvPicPr>
        <p:blipFill rotWithShape="1">
          <a:blip r:embed="rId4">
            <a:alphaModFix/>
          </a:blip>
          <a:srcRect/>
          <a:stretch/>
        </p:blipFill>
        <p:spPr>
          <a:xfrm rot="10800000">
            <a:off x="4646407" y="1250389"/>
            <a:ext cx="133127" cy="1934788"/>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2" descr="Low angle view of a glass building&#10;&#10;AI-generated content may be incorrect."/>
          <p:cNvPicPr preferRelativeResize="0">
            <a:picLocks noGrp="1"/>
          </p:cNvPicPr>
          <p:nvPr>
            <p:ph type="pic" idx="3"/>
          </p:nvPr>
        </p:nvPicPr>
        <p:blipFill rotWithShape="1">
          <a:blip r:embed="rId3"/>
          <a:srcRect l="21290" r="21290"/>
          <a:stretch/>
        </p:blipFill>
        <p:spPr>
          <a:xfrm>
            <a:off x="6778627" y="0"/>
            <a:ext cx="5413373" cy="6858000"/>
          </a:xfrm>
          <a:prstGeom prst="rect">
            <a:avLst/>
          </a:prstGeom>
          <a:solidFill>
            <a:schemeClr val="accent2"/>
          </a:solidFill>
          <a:ln>
            <a:noFill/>
          </a:ln>
        </p:spPr>
      </p:pic>
      <p:sp>
        <p:nvSpPr>
          <p:cNvPr id="191" name="Google Shape;191;p2"/>
          <p:cNvSpPr/>
          <p:nvPr/>
        </p:nvSpPr>
        <p:spPr>
          <a:xfrm>
            <a:off x="6789393" y="0"/>
            <a:ext cx="5413373" cy="6858301"/>
          </a:xfrm>
          <a:prstGeom prst="rect">
            <a:avLst/>
          </a:prstGeom>
          <a:gradFill>
            <a:gsLst>
              <a:gs pos="0">
                <a:srgbClr val="000000">
                  <a:alpha val="784"/>
                </a:srgbClr>
              </a:gs>
              <a:gs pos="100000">
                <a:srgbClr val="000000">
                  <a:alpha val="92549"/>
                </a:srgbClr>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93" name="Google Shape;193;p2"/>
          <p:cNvSpPr txBox="1">
            <a:spLocks noGrp="1"/>
          </p:cNvSpPr>
          <p:nvPr>
            <p:ph type="body" idx="2"/>
          </p:nvPr>
        </p:nvSpPr>
        <p:spPr>
          <a:xfrm>
            <a:off x="469899" y="428625"/>
            <a:ext cx="3681413" cy="239713"/>
          </a:xfrm>
          <a:prstGeom prst="rect">
            <a:avLst/>
          </a:prstGeom>
          <a:noFill/>
          <a:ln>
            <a:noFill/>
          </a:ln>
        </p:spPr>
        <p:txBody>
          <a:bodyPr spcFirstLastPara="1" wrap="square" lIns="0" tIns="0" rIns="0" bIns="0" anchor="t" anchorCtr="0">
            <a:noAutofit/>
          </a:bodyPr>
          <a:lstStyle/>
          <a:p>
            <a:pPr marL="0" lvl="0" indent="0">
              <a:lnSpc>
                <a:spcPct val="168000"/>
              </a:lnSpc>
              <a:buSzPts val="1000"/>
            </a:pPr>
            <a:r>
              <a:rPr lang="en-GB"/>
              <a:t>BACKUP OPTIMISATION ASSESSMENT</a:t>
            </a:r>
            <a:endParaRPr/>
          </a:p>
        </p:txBody>
      </p:sp>
      <p:sp>
        <p:nvSpPr>
          <p:cNvPr id="194" name="Google Shape;194;p2"/>
          <p:cNvSpPr txBox="1">
            <a:spLocks noGrp="1"/>
          </p:cNvSpPr>
          <p:nvPr>
            <p:ph type="body" idx="4"/>
          </p:nvPr>
        </p:nvSpPr>
        <p:spPr>
          <a:xfrm>
            <a:off x="222197" y="950021"/>
            <a:ext cx="6101443" cy="6034054"/>
          </a:xfrm>
          <a:prstGeom prst="rect">
            <a:avLst/>
          </a:prstGeom>
          <a:noFill/>
          <a:ln>
            <a:noFill/>
          </a:ln>
        </p:spPr>
        <p:txBody>
          <a:bodyPr spcFirstLastPara="1" wrap="square" lIns="0" tIns="0" rIns="0" bIns="0" anchor="t" anchorCtr="0">
            <a:noAutofit/>
          </a:bodyPr>
          <a:lstStyle/>
          <a:p>
            <a:r>
              <a:rPr lang="en-GB" sz="1400" b="1"/>
              <a:t>Future-proof your data protection strategy</a:t>
            </a:r>
          </a:p>
          <a:p>
            <a:pPr marL="251460" indent="0"/>
            <a:r>
              <a:rPr lang="en-GB" sz="1400">
                <a:latin typeface="Host Grotesk"/>
              </a:rPr>
              <a:t>How confident are you that your current backup and recovery strategy can handle modern challenges like cloud adoption and ransomware? Are you prepared for the evolving landscape of data protection and cybersecurity threats? Our Backup Optimisation Assessment provides a comprehensive evaluation of your backup and recovery capabilities, delivering actionable insights to modernise your strategy, enhance your security posture, and reduce the risk of data loss.</a:t>
            </a:r>
            <a:br>
              <a:rPr lang="en-GB" sz="1400">
                <a:latin typeface="Host Grotesk"/>
              </a:rPr>
            </a:br>
            <a:endParaRPr lang="en-GB" sz="1400">
              <a:latin typeface="Host Grotesk"/>
            </a:endParaRPr>
          </a:p>
          <a:p>
            <a:r>
              <a:rPr lang="en-GB" sz="1400" b="1"/>
              <a:t>Service description</a:t>
            </a:r>
            <a:endParaRPr lang="en-GB" sz="1400"/>
          </a:p>
          <a:p>
            <a:pPr marL="251460" indent="0"/>
            <a:r>
              <a:rPr lang="en-GB" sz="1400">
                <a:latin typeface="Host Grotesk"/>
              </a:rPr>
              <a:t>The Backup Optimisation Assessment is a comprehensive service designed to evaluate an organisation's backup and recovery capabilities in the context of modern IT challenges, including public cloud, SaaS, and cybersecurity threats. Our experts assess the current state, understand business needs, and compare against best practices to deliver a recommendations report. An optional Disaster Recovery (DR) assessment add-on is available.</a:t>
            </a:r>
          </a:p>
          <a:p>
            <a:pPr marL="0" indent="0">
              <a:spcBef>
                <a:spcPts val="0"/>
              </a:spcBef>
            </a:pPr>
            <a:endParaRPr lang="en-GB" sz="1400" b="1" u="sng"/>
          </a:p>
          <a:p>
            <a:r>
              <a:rPr lang="en-GB" sz="1400" b="1"/>
              <a:t>Key deliverables</a:t>
            </a:r>
            <a:endParaRPr lang="en-GB" sz="1400"/>
          </a:p>
          <a:p>
            <a:pPr marL="514350" lvl="0" indent="-285750" fontAlgn="base">
              <a:buFont typeface="Arial" panose="020B0604020202020204" pitchFamily="34" charset="0"/>
              <a:buChar char="•"/>
            </a:pPr>
            <a:r>
              <a:rPr lang="en-GB" sz="1400">
                <a:latin typeface="Host Grotesk"/>
              </a:rPr>
              <a:t>Assessment Report</a:t>
            </a:r>
          </a:p>
          <a:p>
            <a:pPr marL="514350" lvl="0" indent="-285750" fontAlgn="base">
              <a:buFont typeface="Arial" panose="020B0604020202020204" pitchFamily="34" charset="0"/>
              <a:buChar char="•"/>
            </a:pPr>
            <a:r>
              <a:rPr lang="en-GB" sz="1400">
                <a:latin typeface="Host Grotesk"/>
              </a:rPr>
              <a:t>Presentation of findings and recommendations</a:t>
            </a:r>
          </a:p>
          <a:p>
            <a:pPr marL="514350" lvl="0" indent="-285750" fontAlgn="base">
              <a:buFont typeface="Arial" panose="020B0604020202020204" pitchFamily="34" charset="0"/>
              <a:buChar char="•"/>
            </a:pPr>
            <a:r>
              <a:rPr lang="en-GB" sz="1400">
                <a:latin typeface="Host Grotesk"/>
              </a:rPr>
              <a:t>Backup and Recovery Improvement Plan</a:t>
            </a:r>
          </a:p>
          <a:p>
            <a:pPr marL="514350" lvl="0" indent="-285750" fontAlgn="base">
              <a:buFont typeface="Arial" panose="020B0604020202020204" pitchFamily="34" charset="0"/>
              <a:buChar char="•"/>
            </a:pPr>
            <a:r>
              <a:rPr lang="en-GB" sz="1400">
                <a:latin typeface="Host Grotesk"/>
              </a:rPr>
              <a:t>Optional: Disaster Recovery assessment</a:t>
            </a:r>
          </a:p>
          <a:p>
            <a:pPr marL="0" indent="0">
              <a:spcBef>
                <a:spcPts val="0"/>
              </a:spcBef>
            </a:pPr>
            <a:endParaRPr lang="en-GB" sz="1400" b="1" u="sng"/>
          </a:p>
        </p:txBody>
      </p:sp>
      <p:sp>
        <p:nvSpPr>
          <p:cNvPr id="195" name="Google Shape;195;p2"/>
          <p:cNvSpPr txBox="1">
            <a:spLocks noGrp="1"/>
          </p:cNvSpPr>
          <p:nvPr>
            <p:ph type="body" idx="5"/>
          </p:nvPr>
        </p:nvSpPr>
        <p:spPr>
          <a:xfrm>
            <a:off x="7281737" y="3371970"/>
            <a:ext cx="4310743" cy="222047"/>
          </a:xfrm>
          <a:prstGeom prst="rect">
            <a:avLst/>
          </a:prstGeom>
          <a:noFill/>
          <a:ln>
            <a:noFill/>
          </a:ln>
        </p:spPr>
        <p:txBody>
          <a:bodyPr spcFirstLastPara="1" wrap="square" lIns="0" tIns="0" rIns="0" bIns="0" anchor="t" anchorCtr="0">
            <a:noAutofit/>
          </a:bodyPr>
          <a:lstStyle/>
          <a:p>
            <a:r>
              <a:rPr lang="en-GB"/>
              <a:t>PRICING</a:t>
            </a:r>
          </a:p>
        </p:txBody>
      </p:sp>
      <p:sp>
        <p:nvSpPr>
          <p:cNvPr id="196" name="Google Shape;196;p2"/>
          <p:cNvSpPr txBox="1">
            <a:spLocks noGrp="1"/>
          </p:cNvSpPr>
          <p:nvPr>
            <p:ph type="body" idx="6"/>
          </p:nvPr>
        </p:nvSpPr>
        <p:spPr>
          <a:xfrm>
            <a:off x="7291263" y="3967048"/>
            <a:ext cx="4421312" cy="2072225"/>
          </a:xfrm>
          <a:prstGeom prst="rect">
            <a:avLst/>
          </a:prstGeom>
          <a:noFill/>
          <a:ln>
            <a:noFill/>
          </a:ln>
        </p:spPr>
        <p:txBody>
          <a:bodyPr spcFirstLastPara="1" wrap="square" lIns="0" tIns="0" rIns="0" bIns="0" anchor="t" anchorCtr="0">
            <a:noAutofit/>
          </a:bodyPr>
          <a:lstStyle/>
          <a:p>
            <a:pPr marL="76200" indent="0">
              <a:lnSpc>
                <a:spcPct val="150000"/>
              </a:lnSpc>
              <a:buNone/>
            </a:pPr>
            <a:r>
              <a:rPr lang="en-GB"/>
              <a:t>Pricing is based on the complexity of the IT environment, scoped and determined by a Solutions Architect.</a:t>
            </a:r>
          </a:p>
          <a:p>
            <a:pPr marL="76200" indent="0">
              <a:lnSpc>
                <a:spcPct val="150000"/>
              </a:lnSpc>
              <a:buNone/>
            </a:pPr>
            <a:endParaRPr lang="en-GB"/>
          </a:p>
          <a:p>
            <a:pPr lvl="0" fontAlgn="base"/>
            <a:r>
              <a:rPr lang="en-GB"/>
              <a:t>Fixed price - subject to scoping by a Solutions Architect.</a:t>
            </a:r>
          </a:p>
          <a:p>
            <a:pPr lvl="0" fontAlgn="base"/>
            <a:r>
              <a:rPr lang="en-GB"/>
              <a:t>Additional fee for the DR assessment report add-on.</a:t>
            </a:r>
          </a:p>
        </p:txBody>
      </p:sp>
      <p:sp>
        <p:nvSpPr>
          <p:cNvPr id="197" name="Google Shape;197;p2"/>
          <p:cNvSpPr txBox="1"/>
          <p:nvPr/>
        </p:nvSpPr>
        <p:spPr>
          <a:xfrm>
            <a:off x="7690186" y="1946638"/>
            <a:ext cx="1746940" cy="91757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200"/>
              <a:buFont typeface="Arial"/>
              <a:buNone/>
            </a:pPr>
            <a:endParaRPr sz="1200" b="0" i="0" u="none" strike="noStrike" cap="none">
              <a:solidFill>
                <a:schemeClr val="lt1"/>
              </a:solidFill>
              <a:latin typeface="Host Grotesk Light"/>
              <a:ea typeface="Host Grotesk Light"/>
              <a:cs typeface="Host Grotesk Light"/>
              <a:sym typeface="Host Grotesk Light"/>
            </a:endParaRPr>
          </a:p>
        </p:txBody>
      </p:sp>
      <p:cxnSp>
        <p:nvCxnSpPr>
          <p:cNvPr id="198" name="Google Shape;198;p2"/>
          <p:cNvCxnSpPr/>
          <p:nvPr/>
        </p:nvCxnSpPr>
        <p:spPr>
          <a:xfrm>
            <a:off x="7281737" y="3739846"/>
            <a:ext cx="3627563" cy="0"/>
          </a:xfrm>
          <a:prstGeom prst="straightConnector1">
            <a:avLst/>
          </a:prstGeom>
          <a:noFill/>
          <a:ln w="12700" cap="flat" cmpd="sng">
            <a:solidFill>
              <a:schemeClr val="lt1"/>
            </a:solidFill>
            <a:prstDash val="solid"/>
            <a:miter lim="800000"/>
            <a:headEnd type="none" w="sm" len="sm"/>
            <a:tailEnd type="none" w="sm" len="sm"/>
          </a:ln>
        </p:spPr>
      </p:cxnSp>
      <p:sp>
        <p:nvSpPr>
          <p:cNvPr id="199" name="Google Shape;199;p2"/>
          <p:cNvSpPr/>
          <p:nvPr/>
        </p:nvSpPr>
        <p:spPr>
          <a:xfrm>
            <a:off x="0" y="6766633"/>
            <a:ext cx="12192000" cy="127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4"/>
          <p:cNvSpPr>
            <a:spLocks noGrp="1" noRot="1" noMove="1" noResize="1" noEditPoints="1" noAdjustHandles="1" noChangeArrowheads="1" noChangeShapeType="1"/>
          </p:cNvSpPr>
          <p:nvPr/>
        </p:nvSpPr>
        <p:spPr>
          <a:xfrm>
            <a:off x="0" y="0"/>
            <a:ext cx="12193585" cy="6858301"/>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37" name="Google Shape;237;p4"/>
          <p:cNvSpPr txBox="1">
            <a:spLocks noGrp="1"/>
          </p:cNvSpPr>
          <p:nvPr>
            <p:ph type="body" idx="1"/>
          </p:nvPr>
        </p:nvSpPr>
        <p:spPr>
          <a:xfrm>
            <a:off x="469899" y="445781"/>
            <a:ext cx="3695701" cy="222047"/>
          </a:xfrm>
          <a:prstGeom prst="rect">
            <a:avLst/>
          </a:prstGeom>
          <a:noFill/>
          <a:ln>
            <a:noFill/>
          </a:ln>
        </p:spPr>
        <p:txBody>
          <a:bodyPr spcFirstLastPara="1" wrap="square" lIns="0" tIns="0" rIns="0" bIns="0" anchor="t" anchorCtr="0">
            <a:noAutofit/>
          </a:bodyPr>
          <a:lstStyle/>
          <a:p>
            <a:pPr marL="0" lvl="0" indent="0">
              <a:lnSpc>
                <a:spcPct val="168000"/>
              </a:lnSpc>
              <a:buClr>
                <a:schemeClr val="dk2"/>
              </a:buClr>
              <a:buSzPts val="1000"/>
            </a:pPr>
            <a:r>
              <a:rPr lang="en-GB"/>
              <a:t>BACKUP OPTIMISATION ASSESSMENT</a:t>
            </a:r>
            <a:endParaRPr/>
          </a:p>
        </p:txBody>
      </p:sp>
      <p:sp>
        <p:nvSpPr>
          <p:cNvPr id="239" name="Google Shape;239;p4"/>
          <p:cNvSpPr txBox="1">
            <a:spLocks noGrp="1"/>
          </p:cNvSpPr>
          <p:nvPr>
            <p:ph type="body" idx="4"/>
          </p:nvPr>
        </p:nvSpPr>
        <p:spPr>
          <a:xfrm>
            <a:off x="3394369" y="2074936"/>
            <a:ext cx="2523206" cy="503550"/>
          </a:xfrm>
          <a:prstGeom prst="rect">
            <a:avLst/>
          </a:prstGeom>
          <a:noFill/>
          <a:ln>
            <a:noFill/>
          </a:ln>
        </p:spPr>
        <p:txBody>
          <a:bodyPr spcFirstLastPara="1" wrap="square" lIns="0" tIns="0" rIns="0" bIns="0" anchor="t" anchorCtr="0">
            <a:noAutofit/>
          </a:bodyPr>
          <a:lstStyle/>
          <a:p>
            <a:pPr marL="0" lvl="0" indent="0"/>
            <a:r>
              <a:rPr lang="en-GB">
                <a:latin typeface="Host Grotesk"/>
              </a:rPr>
              <a:t>Enhanced Cybersecurity Resilience: </a:t>
            </a:r>
            <a:br>
              <a:rPr lang="en-GB" b="0">
                <a:latin typeface="Host Grotesk"/>
                <a:ea typeface="Host Grotesk"/>
                <a:cs typeface="Host Grotesk"/>
                <a:sym typeface="Host Grotesk"/>
              </a:rPr>
            </a:br>
            <a:r>
              <a:rPr lang="en-GB" b="0">
                <a:latin typeface="Host Grotesk"/>
              </a:rPr>
              <a:t>Our assessment considers the latest cybersecurity threats, including malware and ransomware, and provides recommendations to strengthen your defences against these risks.</a:t>
            </a:r>
            <a:endParaRPr b="0">
              <a:latin typeface="Host Grotesk"/>
            </a:endParaRPr>
          </a:p>
        </p:txBody>
      </p:sp>
      <p:sp>
        <p:nvSpPr>
          <p:cNvPr id="240" name="Google Shape;240;p4"/>
          <p:cNvSpPr txBox="1">
            <a:spLocks noGrp="1"/>
          </p:cNvSpPr>
          <p:nvPr>
            <p:ph type="body" idx="5"/>
          </p:nvPr>
        </p:nvSpPr>
        <p:spPr>
          <a:xfrm>
            <a:off x="495281" y="2074935"/>
            <a:ext cx="2520630" cy="955113"/>
          </a:xfrm>
          <a:prstGeom prst="rect">
            <a:avLst/>
          </a:prstGeom>
          <a:noFill/>
          <a:ln>
            <a:noFill/>
          </a:ln>
        </p:spPr>
        <p:txBody>
          <a:bodyPr spcFirstLastPara="1" wrap="square" lIns="0" tIns="0" rIns="0" bIns="0" anchor="t" anchorCtr="0">
            <a:noAutofit/>
          </a:bodyPr>
          <a:lstStyle/>
          <a:p>
            <a:pPr marL="0" lvl="0" indent="0"/>
            <a:r>
              <a:rPr lang="en-GB">
                <a:latin typeface="Host Grotesk"/>
              </a:rPr>
              <a:t>Comprehensive Backup Evaluation</a:t>
            </a:r>
            <a:r>
              <a:rPr lang="en-GB">
                <a:latin typeface="Host Grotesk"/>
                <a:ea typeface="Host Grotesk"/>
                <a:cs typeface="Host Grotesk"/>
                <a:sym typeface="Host Grotesk"/>
              </a:rPr>
              <a:t>:</a:t>
            </a:r>
            <a:r>
              <a:rPr lang="en-GB" b="0">
                <a:latin typeface="Host Grotesk"/>
                <a:ea typeface="Host Grotesk"/>
                <a:cs typeface="Host Grotesk"/>
                <a:sym typeface="Host Grotesk"/>
              </a:rPr>
              <a:t> </a:t>
            </a:r>
            <a:br>
              <a:rPr lang="en-GB" b="0">
                <a:latin typeface="Host Grotesk"/>
                <a:ea typeface="Host Grotesk"/>
                <a:cs typeface="Host Grotesk"/>
                <a:sym typeface="Host Grotesk"/>
              </a:rPr>
            </a:br>
            <a:r>
              <a:rPr lang="en-GB" b="0">
                <a:latin typeface="Host Grotesk"/>
              </a:rPr>
              <a:t>We evaluate your backup solutions across on-premises, cloud, and SaaS environments, providing a holistic view of your data protection strategy.</a:t>
            </a:r>
            <a:endParaRPr b="0">
              <a:latin typeface="Host Grotesk"/>
            </a:endParaRPr>
          </a:p>
        </p:txBody>
      </p:sp>
      <p:sp>
        <p:nvSpPr>
          <p:cNvPr id="241" name="Google Shape;241;p4"/>
          <p:cNvSpPr txBox="1">
            <a:spLocks noGrp="1"/>
          </p:cNvSpPr>
          <p:nvPr>
            <p:ph type="body" idx="6"/>
          </p:nvPr>
        </p:nvSpPr>
        <p:spPr>
          <a:xfrm>
            <a:off x="479425" y="3593701"/>
            <a:ext cx="2523206" cy="955113"/>
          </a:xfrm>
          <a:prstGeom prst="rect">
            <a:avLst/>
          </a:prstGeom>
          <a:noFill/>
          <a:ln>
            <a:noFill/>
          </a:ln>
        </p:spPr>
        <p:txBody>
          <a:bodyPr spcFirstLastPara="1" wrap="square" lIns="0" tIns="0" rIns="0" bIns="0" anchor="t" anchorCtr="0">
            <a:noAutofit/>
          </a:bodyPr>
          <a:lstStyle/>
          <a:p>
            <a:pPr marL="0" lvl="0" indent="0"/>
            <a:r>
              <a:rPr lang="en-GB">
                <a:latin typeface="Host Grotesk"/>
              </a:rPr>
              <a:t>Actionable Improvement Plan:</a:t>
            </a:r>
            <a:br>
              <a:rPr lang="en-GB" b="0">
                <a:latin typeface="Host Grotesk"/>
                <a:ea typeface="Host Grotesk"/>
                <a:cs typeface="Host Grotesk"/>
                <a:sym typeface="Host Grotesk"/>
              </a:rPr>
            </a:br>
            <a:r>
              <a:rPr lang="en-GB" b="0">
                <a:latin typeface="Host Grotesk"/>
                <a:ea typeface="Host Grotesk"/>
                <a:cs typeface="Host Grotesk"/>
                <a:sym typeface="Host Grotesk"/>
              </a:rPr>
              <a:t>We deliver a detailed report with actionable insights and a roadmap for improving your backup and recovery environment.</a:t>
            </a:r>
            <a:endParaRPr/>
          </a:p>
        </p:txBody>
      </p:sp>
      <p:sp>
        <p:nvSpPr>
          <p:cNvPr id="245" name="Google Shape;245;p4"/>
          <p:cNvSpPr txBox="1">
            <a:spLocks noGrp="1"/>
          </p:cNvSpPr>
          <p:nvPr>
            <p:ph type="body" idx="13"/>
          </p:nvPr>
        </p:nvSpPr>
        <p:spPr>
          <a:xfrm>
            <a:off x="492704" y="997540"/>
            <a:ext cx="3695701" cy="222047"/>
          </a:xfrm>
          <a:prstGeom prst="rect">
            <a:avLst/>
          </a:prstGeom>
          <a:noFill/>
          <a:ln>
            <a:noFill/>
          </a:ln>
        </p:spPr>
        <p:txBody>
          <a:bodyPr spcFirstLastPara="1" wrap="square" lIns="0" tIns="0" rIns="0" bIns="0" anchor="t" anchorCtr="0">
            <a:noAutofit/>
          </a:bodyPr>
          <a:lstStyle/>
          <a:p>
            <a:pPr marL="0" lvl="0" indent="0" algn="l" rtl="0">
              <a:lnSpc>
                <a:spcPct val="101428"/>
              </a:lnSpc>
              <a:spcBef>
                <a:spcPts val="0"/>
              </a:spcBef>
              <a:spcAft>
                <a:spcPts val="0"/>
              </a:spcAft>
              <a:buClr>
                <a:schemeClr val="lt1"/>
              </a:buClr>
              <a:buSzPts val="1400"/>
              <a:buFont typeface="Arial"/>
              <a:buNone/>
            </a:pPr>
            <a:r>
              <a:rPr lang="en-GB"/>
              <a:t>KEY FEATURES AND BENEFITS</a:t>
            </a:r>
            <a:endParaRPr/>
          </a:p>
        </p:txBody>
      </p:sp>
      <p:sp>
        <p:nvSpPr>
          <p:cNvPr id="248" name="Google Shape;248;p4"/>
          <p:cNvSpPr txBox="1">
            <a:spLocks noGrp="1"/>
          </p:cNvSpPr>
          <p:nvPr>
            <p:ph type="body" idx="16"/>
          </p:nvPr>
        </p:nvSpPr>
        <p:spPr>
          <a:xfrm>
            <a:off x="9192545" y="2074936"/>
            <a:ext cx="2523206" cy="1110716"/>
          </a:xfrm>
          <a:prstGeom prst="rect">
            <a:avLst/>
          </a:prstGeom>
          <a:noFill/>
          <a:ln>
            <a:noFill/>
          </a:ln>
        </p:spPr>
        <p:txBody>
          <a:bodyPr spcFirstLastPara="1" wrap="square" lIns="0" tIns="0" rIns="0" bIns="0" anchor="t" anchorCtr="0">
            <a:noAutofit/>
          </a:bodyPr>
          <a:lstStyle/>
          <a:p>
            <a:pPr marL="0" lvl="0" indent="0"/>
            <a:r>
              <a:rPr lang="en-GB">
                <a:latin typeface="Host Grotesk"/>
              </a:rPr>
              <a:t>Best Practice Alignment:</a:t>
            </a:r>
          </a:p>
          <a:p>
            <a:pPr marL="0" lvl="0" indent="0"/>
            <a:r>
              <a:rPr lang="en-GB" b="0">
                <a:latin typeface="Host Grotesk"/>
              </a:rPr>
              <a:t>We compare your backup and recovery processes against industry standards, identifying areas where improvements can be made to enhance your data protection posture.</a:t>
            </a:r>
          </a:p>
          <a:p>
            <a:pPr marL="0" lvl="0" indent="0"/>
            <a:endParaRPr lang="en-GB">
              <a:latin typeface="Host Grotesk"/>
            </a:endParaRPr>
          </a:p>
        </p:txBody>
      </p:sp>
      <p:sp>
        <p:nvSpPr>
          <p:cNvPr id="249" name="Google Shape;249;p4"/>
          <p:cNvSpPr txBox="1">
            <a:spLocks noGrp="1"/>
          </p:cNvSpPr>
          <p:nvPr>
            <p:ph type="body" idx="17"/>
          </p:nvPr>
        </p:nvSpPr>
        <p:spPr>
          <a:xfrm>
            <a:off x="6293457" y="2074936"/>
            <a:ext cx="2523206" cy="1189362"/>
          </a:xfrm>
          <a:prstGeom prst="rect">
            <a:avLst/>
          </a:prstGeom>
          <a:noFill/>
          <a:ln>
            <a:noFill/>
          </a:ln>
        </p:spPr>
        <p:txBody>
          <a:bodyPr spcFirstLastPara="1" wrap="square" lIns="0" tIns="0" rIns="0" bIns="0" anchor="t" anchorCtr="0">
            <a:noAutofit/>
          </a:bodyPr>
          <a:lstStyle/>
          <a:p>
            <a:pPr marL="0" indent="0"/>
            <a:r>
              <a:rPr lang="en-GB">
                <a:latin typeface="Host Grotesk"/>
              </a:rPr>
              <a:t>Alignment with Business Needs:</a:t>
            </a:r>
            <a:br>
              <a:rPr lang="en-GB" b="0">
                <a:latin typeface="Host Grotesk"/>
                <a:ea typeface="Host Grotesk"/>
                <a:cs typeface="Host Grotesk"/>
                <a:sym typeface="Host Grotesk"/>
              </a:rPr>
            </a:br>
            <a:r>
              <a:rPr lang="en-GB" b="0">
                <a:latin typeface="Host Grotesk"/>
              </a:rPr>
              <a:t>We analyse your current and future business requirements to ensure your backup and recovery strategy aligns with your specific objectives and regulatory requirements</a:t>
            </a:r>
            <a:r>
              <a:rPr lang="en-GB"/>
              <a:t>.</a:t>
            </a:r>
          </a:p>
          <a:p>
            <a:pPr marL="0" lvl="0" indent="0"/>
            <a:endParaRPr/>
          </a:p>
        </p:txBody>
      </p:sp>
      <p:cxnSp>
        <p:nvCxnSpPr>
          <p:cNvPr id="255" name="Google Shape;255;p4"/>
          <p:cNvCxnSpPr/>
          <p:nvPr/>
        </p:nvCxnSpPr>
        <p:spPr>
          <a:xfrm>
            <a:off x="479425" y="1932770"/>
            <a:ext cx="2389505" cy="0"/>
          </a:xfrm>
          <a:prstGeom prst="straightConnector1">
            <a:avLst/>
          </a:prstGeom>
          <a:noFill/>
          <a:ln w="9525" cap="flat" cmpd="sng">
            <a:solidFill>
              <a:schemeClr val="lt1"/>
            </a:solidFill>
            <a:prstDash val="solid"/>
            <a:miter lim="800000"/>
            <a:headEnd type="none" w="sm" len="sm"/>
            <a:tailEnd type="none" w="sm" len="sm"/>
          </a:ln>
        </p:spPr>
      </p:cxnSp>
      <p:cxnSp>
        <p:nvCxnSpPr>
          <p:cNvPr id="256" name="Google Shape;256;p4"/>
          <p:cNvCxnSpPr/>
          <p:nvPr/>
        </p:nvCxnSpPr>
        <p:spPr>
          <a:xfrm>
            <a:off x="3392652" y="1932770"/>
            <a:ext cx="2389505" cy="0"/>
          </a:xfrm>
          <a:prstGeom prst="straightConnector1">
            <a:avLst/>
          </a:prstGeom>
          <a:noFill/>
          <a:ln w="9525" cap="flat" cmpd="sng">
            <a:solidFill>
              <a:schemeClr val="lt1"/>
            </a:solidFill>
            <a:prstDash val="solid"/>
            <a:miter lim="800000"/>
            <a:headEnd type="none" w="sm" len="sm"/>
            <a:tailEnd type="none" w="sm" len="sm"/>
          </a:ln>
        </p:spPr>
      </p:cxnSp>
      <p:cxnSp>
        <p:nvCxnSpPr>
          <p:cNvPr id="257" name="Google Shape;257;p4"/>
          <p:cNvCxnSpPr/>
          <p:nvPr/>
        </p:nvCxnSpPr>
        <p:spPr>
          <a:xfrm>
            <a:off x="6311900" y="1932770"/>
            <a:ext cx="2389505" cy="0"/>
          </a:xfrm>
          <a:prstGeom prst="straightConnector1">
            <a:avLst/>
          </a:prstGeom>
          <a:noFill/>
          <a:ln w="9525" cap="flat" cmpd="sng">
            <a:solidFill>
              <a:schemeClr val="lt1"/>
            </a:solidFill>
            <a:prstDash val="solid"/>
            <a:miter lim="800000"/>
            <a:headEnd type="none" w="sm" len="sm"/>
            <a:tailEnd type="none" w="sm" len="sm"/>
          </a:ln>
        </p:spPr>
      </p:cxnSp>
      <p:cxnSp>
        <p:nvCxnSpPr>
          <p:cNvPr id="258" name="Google Shape;258;p4"/>
          <p:cNvCxnSpPr/>
          <p:nvPr/>
        </p:nvCxnSpPr>
        <p:spPr>
          <a:xfrm>
            <a:off x="9180830" y="1932770"/>
            <a:ext cx="2389505" cy="0"/>
          </a:xfrm>
          <a:prstGeom prst="straightConnector1">
            <a:avLst/>
          </a:prstGeom>
          <a:noFill/>
          <a:ln w="9525" cap="flat" cmpd="sng">
            <a:solidFill>
              <a:schemeClr val="lt1"/>
            </a:solidFill>
            <a:prstDash val="solid"/>
            <a:miter lim="800000"/>
            <a:headEnd type="none" w="sm" len="sm"/>
            <a:tailEnd type="none" w="sm" len="sm"/>
          </a:ln>
        </p:spPr>
      </p:cxnSp>
      <p:cxnSp>
        <p:nvCxnSpPr>
          <p:cNvPr id="259" name="Google Shape;259;p4"/>
          <p:cNvCxnSpPr/>
          <p:nvPr/>
        </p:nvCxnSpPr>
        <p:spPr>
          <a:xfrm>
            <a:off x="466145" y="3379748"/>
            <a:ext cx="2389505" cy="0"/>
          </a:xfrm>
          <a:prstGeom prst="straightConnector1">
            <a:avLst/>
          </a:prstGeom>
          <a:noFill/>
          <a:ln w="9525" cap="flat" cmpd="sng">
            <a:solidFill>
              <a:schemeClr val="lt1"/>
            </a:solidFill>
            <a:prstDash val="solid"/>
            <a:miter lim="800000"/>
            <a:headEnd type="none" w="sm" len="sm"/>
            <a:tailEnd type="none" w="sm" len="sm"/>
          </a:ln>
        </p:spPr>
      </p:cxnSp>
      <p:cxnSp>
        <p:nvCxnSpPr>
          <p:cNvPr id="260" name="Google Shape;260;p4"/>
          <p:cNvCxnSpPr/>
          <p:nvPr/>
        </p:nvCxnSpPr>
        <p:spPr>
          <a:xfrm>
            <a:off x="3379372" y="3379748"/>
            <a:ext cx="2389505" cy="0"/>
          </a:xfrm>
          <a:prstGeom prst="straightConnector1">
            <a:avLst/>
          </a:prstGeom>
          <a:noFill/>
          <a:ln w="9525" cap="flat" cmpd="sng">
            <a:solidFill>
              <a:schemeClr val="lt1"/>
            </a:solidFill>
            <a:prstDash val="solid"/>
            <a:miter lim="800000"/>
            <a:headEnd type="none" w="sm" len="sm"/>
            <a:tailEnd type="none" w="sm" len="sm"/>
          </a:ln>
        </p:spPr>
      </p:cxnSp>
      <p:cxnSp>
        <p:nvCxnSpPr>
          <p:cNvPr id="261" name="Google Shape;261;p4"/>
          <p:cNvCxnSpPr/>
          <p:nvPr/>
        </p:nvCxnSpPr>
        <p:spPr>
          <a:xfrm>
            <a:off x="6298620" y="3379748"/>
            <a:ext cx="2389505" cy="0"/>
          </a:xfrm>
          <a:prstGeom prst="straightConnector1">
            <a:avLst/>
          </a:prstGeom>
          <a:noFill/>
          <a:ln w="9525" cap="flat" cmpd="sng">
            <a:solidFill>
              <a:schemeClr val="lt1"/>
            </a:solidFill>
            <a:prstDash val="solid"/>
            <a:miter lim="800000"/>
            <a:headEnd type="none" w="sm" len="sm"/>
            <a:tailEnd type="none" w="sm" len="sm"/>
          </a:ln>
        </p:spPr>
      </p:cxnSp>
      <p:cxnSp>
        <p:nvCxnSpPr>
          <p:cNvPr id="262" name="Google Shape;262;p4"/>
          <p:cNvCxnSpPr/>
          <p:nvPr/>
        </p:nvCxnSpPr>
        <p:spPr>
          <a:xfrm>
            <a:off x="9167550" y="3379748"/>
            <a:ext cx="2389505" cy="0"/>
          </a:xfrm>
          <a:prstGeom prst="straightConnector1">
            <a:avLst/>
          </a:prstGeom>
          <a:noFill/>
          <a:ln w="9525" cap="flat" cmpd="sng">
            <a:solidFill>
              <a:schemeClr val="lt1"/>
            </a:solidFill>
            <a:prstDash val="solid"/>
            <a:miter lim="800000"/>
            <a:headEnd type="none" w="sm" len="sm"/>
            <a:tailEnd type="none" w="sm" len="sm"/>
          </a:ln>
        </p:spPr>
      </p:cxnSp>
      <p:cxnSp>
        <p:nvCxnSpPr>
          <p:cNvPr id="263" name="Google Shape;263;p4"/>
          <p:cNvCxnSpPr/>
          <p:nvPr/>
        </p:nvCxnSpPr>
        <p:spPr>
          <a:xfrm>
            <a:off x="466145" y="4649077"/>
            <a:ext cx="2389505" cy="0"/>
          </a:xfrm>
          <a:prstGeom prst="straightConnector1">
            <a:avLst/>
          </a:prstGeom>
          <a:noFill/>
          <a:ln w="9525" cap="flat" cmpd="sng">
            <a:solidFill>
              <a:schemeClr val="lt1"/>
            </a:solidFill>
            <a:prstDash val="solid"/>
            <a:miter lim="800000"/>
            <a:headEnd type="none" w="sm" len="sm"/>
            <a:tailEnd type="none" w="sm" len="sm"/>
          </a:ln>
        </p:spPr>
      </p:cxnSp>
      <p:sp>
        <p:nvSpPr>
          <p:cNvPr id="271" name="Google Shape;271;p4"/>
          <p:cNvSpPr/>
          <p:nvPr/>
        </p:nvSpPr>
        <p:spPr>
          <a:xfrm>
            <a:off x="0" y="6766633"/>
            <a:ext cx="12192000" cy="127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6"/>
          <p:cNvSpPr txBox="1">
            <a:spLocks noGrp="1"/>
          </p:cNvSpPr>
          <p:nvPr>
            <p:ph type="body" idx="1"/>
          </p:nvPr>
        </p:nvSpPr>
        <p:spPr>
          <a:xfrm>
            <a:off x="469900" y="445781"/>
            <a:ext cx="3530600" cy="222047"/>
          </a:xfrm>
          <a:prstGeom prst="rect">
            <a:avLst/>
          </a:prstGeom>
          <a:noFill/>
          <a:ln>
            <a:noFill/>
          </a:ln>
        </p:spPr>
        <p:txBody>
          <a:bodyPr spcFirstLastPara="1" wrap="square" lIns="0" tIns="0" rIns="0" bIns="0" anchor="t" anchorCtr="0">
            <a:noAutofit/>
          </a:bodyPr>
          <a:lstStyle/>
          <a:p>
            <a:pPr marL="0" lvl="0" indent="0">
              <a:lnSpc>
                <a:spcPct val="168000"/>
              </a:lnSpc>
              <a:buClr>
                <a:schemeClr val="dk2"/>
              </a:buClr>
              <a:buSzPts val="1000"/>
            </a:pPr>
            <a:r>
              <a:rPr lang="en-GB"/>
              <a:t>BACKUP OPTIMISATION ASSESSMENT</a:t>
            </a:r>
            <a:endParaRPr/>
          </a:p>
        </p:txBody>
      </p:sp>
      <p:sp>
        <p:nvSpPr>
          <p:cNvPr id="299" name="Google Shape;299;p6"/>
          <p:cNvSpPr txBox="1">
            <a:spLocks noGrp="1"/>
          </p:cNvSpPr>
          <p:nvPr>
            <p:ph type="body" idx="2"/>
          </p:nvPr>
        </p:nvSpPr>
        <p:spPr>
          <a:xfrm>
            <a:off x="469899" y="997540"/>
            <a:ext cx="3695701" cy="222047"/>
          </a:xfrm>
          <a:prstGeom prst="rect">
            <a:avLst/>
          </a:prstGeom>
          <a:noFill/>
          <a:ln>
            <a:noFill/>
          </a:ln>
        </p:spPr>
        <p:txBody>
          <a:bodyPr spcFirstLastPara="1" wrap="square" lIns="0" tIns="0" rIns="0" bIns="0" anchor="t" anchorCtr="0">
            <a:noAutofit/>
          </a:bodyPr>
          <a:lstStyle/>
          <a:p>
            <a:pPr marL="0" lvl="0" indent="0" algn="l" rtl="0">
              <a:lnSpc>
                <a:spcPct val="101428"/>
              </a:lnSpc>
              <a:spcBef>
                <a:spcPts val="0"/>
              </a:spcBef>
              <a:spcAft>
                <a:spcPts val="0"/>
              </a:spcAft>
              <a:buClr>
                <a:schemeClr val="lt1"/>
              </a:buClr>
              <a:buSzPts val="1400"/>
              <a:buFont typeface="Arial"/>
              <a:buNone/>
            </a:pPr>
            <a:r>
              <a:rPr lang="en-GB"/>
              <a:t>WHY CYBIT?</a:t>
            </a:r>
            <a:endParaRPr/>
          </a:p>
          <a:p>
            <a:pPr marL="0" lvl="0" indent="0" algn="l" rtl="0">
              <a:lnSpc>
                <a:spcPct val="101428"/>
              </a:lnSpc>
              <a:spcBef>
                <a:spcPts val="0"/>
              </a:spcBef>
              <a:spcAft>
                <a:spcPts val="0"/>
              </a:spcAft>
              <a:buClr>
                <a:schemeClr val="lt1"/>
              </a:buClr>
              <a:buSzPts val="1400"/>
              <a:buFont typeface="Arial"/>
              <a:buNone/>
            </a:pPr>
            <a:endParaRPr/>
          </a:p>
        </p:txBody>
      </p:sp>
      <p:sp>
        <p:nvSpPr>
          <p:cNvPr id="300" name="Google Shape;300;p6"/>
          <p:cNvSpPr txBox="1">
            <a:spLocks noGrp="1"/>
          </p:cNvSpPr>
          <p:nvPr>
            <p:ph type="body" idx="3"/>
          </p:nvPr>
        </p:nvSpPr>
        <p:spPr>
          <a:xfrm>
            <a:off x="4259263" y="954049"/>
            <a:ext cx="6954089" cy="1072188"/>
          </a:xfrm>
          <a:prstGeom prst="rect">
            <a:avLst/>
          </a:prstGeom>
          <a:noFill/>
          <a:ln>
            <a:noFill/>
          </a:ln>
        </p:spPr>
        <p:txBody>
          <a:bodyPr spcFirstLastPara="1" wrap="square" lIns="0" tIns="0" rIns="0" bIns="0" anchor="t" anchorCtr="0">
            <a:noAutofit/>
          </a:bodyPr>
          <a:lstStyle/>
          <a:p>
            <a:pPr marL="0" indent="0"/>
            <a:r>
              <a:rPr lang="en-GB"/>
              <a:t>Choosing the right partner for your Backup Optimisation Assessment is crucial. </a:t>
            </a:r>
            <a:endParaRPr lang="en-US"/>
          </a:p>
          <a:p>
            <a:pPr marL="0" indent="0"/>
            <a:r>
              <a:rPr lang="en-GB"/>
              <a:t>Here's why CYBIT stands out:</a:t>
            </a:r>
          </a:p>
          <a:p>
            <a:pPr marL="0" lvl="0" indent="0" algn="l" rtl="0">
              <a:lnSpc>
                <a:spcPct val="100000"/>
              </a:lnSpc>
              <a:spcBef>
                <a:spcPts val="0"/>
              </a:spcBef>
              <a:spcAft>
                <a:spcPts val="0"/>
              </a:spcAft>
              <a:buClr>
                <a:schemeClr val="lt1"/>
              </a:buClr>
              <a:buSzPts val="1200"/>
              <a:buFont typeface="Arial"/>
              <a:buNone/>
            </a:pPr>
            <a:endParaRPr>
              <a:latin typeface="Host Grotesk"/>
              <a:ea typeface="Host Grotesk"/>
              <a:cs typeface="Host Grotesk"/>
              <a:sym typeface="Host Grotesk"/>
            </a:endParaRPr>
          </a:p>
        </p:txBody>
      </p:sp>
      <p:sp>
        <p:nvSpPr>
          <p:cNvPr id="301" name="Google Shape;301;p6"/>
          <p:cNvSpPr txBox="1">
            <a:spLocks noGrp="1"/>
          </p:cNvSpPr>
          <p:nvPr>
            <p:ph type="body" idx="4"/>
          </p:nvPr>
        </p:nvSpPr>
        <p:spPr>
          <a:xfrm>
            <a:off x="839890" y="2673262"/>
            <a:ext cx="2788193" cy="833582"/>
          </a:xfrm>
          <a:prstGeom prst="rect">
            <a:avLst/>
          </a:prstGeom>
          <a:noFill/>
          <a:ln>
            <a:noFill/>
          </a:ln>
        </p:spPr>
        <p:txBody>
          <a:bodyPr spcFirstLastPara="1" wrap="square" lIns="0" tIns="0" rIns="0" bIns="0" anchor="t" anchorCtr="0">
            <a:noAutofit/>
          </a:bodyPr>
          <a:lstStyle/>
          <a:p>
            <a:pPr marL="0" lvl="0" indent="0">
              <a:buSzPts val="1000"/>
            </a:pPr>
            <a:r>
              <a:rPr lang="en-GB" b="1">
                <a:latin typeface="Host Grotesk"/>
              </a:rPr>
              <a:t>Modern Data Protection Expertise:</a:t>
            </a:r>
            <a:br>
              <a:rPr lang="en-GB" b="1">
                <a:latin typeface="Host Grotesk"/>
                <a:ea typeface="Host Grotesk SemiBold"/>
                <a:cs typeface="Host Grotesk SemiBold"/>
                <a:sym typeface="Host Grotesk SemiBold"/>
              </a:rPr>
            </a:br>
            <a:r>
              <a:rPr lang="en-GB">
                <a:latin typeface="Host Grotesk"/>
              </a:rPr>
              <a:t>We specialise in modern data protection strategies, including cloud, SaaS, and cybersecurity considerations.</a:t>
            </a:r>
            <a:endParaRPr>
              <a:latin typeface="Host Grotesk"/>
            </a:endParaRPr>
          </a:p>
        </p:txBody>
      </p:sp>
      <p:sp>
        <p:nvSpPr>
          <p:cNvPr id="302" name="Google Shape;302;p6"/>
          <p:cNvSpPr txBox="1">
            <a:spLocks noGrp="1"/>
          </p:cNvSpPr>
          <p:nvPr>
            <p:ph type="body" idx="5"/>
          </p:nvPr>
        </p:nvSpPr>
        <p:spPr>
          <a:xfrm>
            <a:off x="4630223" y="2673262"/>
            <a:ext cx="2803292" cy="833582"/>
          </a:xfrm>
          <a:prstGeom prst="rect">
            <a:avLst/>
          </a:prstGeom>
          <a:noFill/>
          <a:ln>
            <a:noFill/>
          </a:ln>
        </p:spPr>
        <p:txBody>
          <a:bodyPr spcFirstLastPara="1" wrap="square" lIns="0" tIns="0" rIns="0" bIns="0" anchor="t" anchorCtr="0">
            <a:noAutofit/>
          </a:bodyPr>
          <a:lstStyle/>
          <a:p>
            <a:pPr marL="0" lvl="0" indent="0">
              <a:buSzPts val="1000"/>
            </a:pPr>
            <a:r>
              <a:rPr lang="en-GB" b="1"/>
              <a:t>Business-Focused Approach</a:t>
            </a:r>
            <a:r>
              <a:rPr lang="en-GB"/>
              <a:t>: </a:t>
            </a:r>
            <a:br>
              <a:rPr lang="en-GB" b="1">
                <a:latin typeface="Host Grotesk SemiBold"/>
                <a:ea typeface="Host Grotesk SemiBold"/>
                <a:cs typeface="Host Grotesk SemiBold"/>
                <a:sym typeface="Host Grotesk SemiBold"/>
              </a:rPr>
            </a:br>
            <a:r>
              <a:rPr lang="en-GB"/>
              <a:t>We go beyond technical assessments to understand your business requirements, ensuring our recommendations align with your strategic goals.</a:t>
            </a:r>
            <a:endParaRPr/>
          </a:p>
        </p:txBody>
      </p:sp>
      <p:sp>
        <p:nvSpPr>
          <p:cNvPr id="303" name="Google Shape;303;p6"/>
          <p:cNvSpPr txBox="1">
            <a:spLocks noGrp="1"/>
          </p:cNvSpPr>
          <p:nvPr>
            <p:ph type="body" idx="6"/>
          </p:nvPr>
        </p:nvSpPr>
        <p:spPr>
          <a:xfrm>
            <a:off x="8299140" y="2673262"/>
            <a:ext cx="2803292" cy="833582"/>
          </a:xfrm>
          <a:prstGeom prst="rect">
            <a:avLst/>
          </a:prstGeom>
          <a:noFill/>
          <a:ln>
            <a:noFill/>
          </a:ln>
        </p:spPr>
        <p:txBody>
          <a:bodyPr spcFirstLastPara="1" wrap="square" lIns="0" tIns="0" rIns="0" bIns="0" anchor="t" anchorCtr="0">
            <a:noAutofit/>
          </a:bodyPr>
          <a:lstStyle/>
          <a:p>
            <a:pPr marL="0" lvl="0" indent="0">
              <a:buSzPts val="1000"/>
            </a:pPr>
            <a:r>
              <a:rPr lang="en-GB" b="1"/>
              <a:t>Actionable Outcomes</a:t>
            </a:r>
            <a:r>
              <a:rPr lang="en-GB"/>
              <a:t>: </a:t>
            </a:r>
            <a:br>
              <a:rPr lang="en-GB" b="1">
                <a:latin typeface="Host Grotesk SemiBold"/>
                <a:ea typeface="Host Grotesk SemiBold"/>
                <a:cs typeface="Host Grotesk SemiBold"/>
                <a:sym typeface="Host Grotesk SemiBold"/>
              </a:rPr>
            </a:br>
            <a:r>
              <a:rPr lang="en-GB"/>
              <a:t>We deliver clear, concise reports with prioritised recommendations and a roadmap for improvement.</a:t>
            </a:r>
            <a:endParaRPr/>
          </a:p>
        </p:txBody>
      </p:sp>
      <p:sp>
        <p:nvSpPr>
          <p:cNvPr id="304" name="Google Shape;304;p6"/>
          <p:cNvSpPr txBox="1">
            <a:spLocks noGrp="1"/>
          </p:cNvSpPr>
          <p:nvPr>
            <p:ph type="body" idx="7"/>
          </p:nvPr>
        </p:nvSpPr>
        <p:spPr>
          <a:xfrm>
            <a:off x="839890" y="4479202"/>
            <a:ext cx="2788193" cy="833582"/>
          </a:xfrm>
          <a:prstGeom prst="rect">
            <a:avLst/>
          </a:prstGeom>
          <a:noFill/>
          <a:ln>
            <a:noFill/>
          </a:ln>
        </p:spPr>
        <p:txBody>
          <a:bodyPr spcFirstLastPara="1" wrap="square" lIns="0" tIns="0" rIns="0" bIns="0" anchor="t" anchorCtr="0">
            <a:noAutofit/>
          </a:bodyPr>
          <a:lstStyle/>
          <a:p>
            <a:pPr marL="0" lvl="0" indent="0">
              <a:buSzPts val="1000"/>
            </a:pPr>
            <a:r>
              <a:rPr lang="en-GB" b="1"/>
              <a:t>Optional Disaster Recovery Assessment:</a:t>
            </a:r>
            <a:br>
              <a:rPr lang="en-GB" b="1">
                <a:latin typeface="Host Grotesk SemiBold"/>
                <a:ea typeface="Host Grotesk SemiBold"/>
                <a:cs typeface="Host Grotesk SemiBold"/>
                <a:sym typeface="Host Grotesk SemiBold"/>
              </a:rPr>
            </a:br>
            <a:r>
              <a:rPr lang="en-GB"/>
              <a:t>We offer an optional DR assessment add-on to help you evaluate your business continuity readiness.</a:t>
            </a:r>
            <a:endParaRPr/>
          </a:p>
        </p:txBody>
      </p:sp>
      <p:sp>
        <p:nvSpPr>
          <p:cNvPr id="305" name="Google Shape;305;p6"/>
          <p:cNvSpPr txBox="1">
            <a:spLocks noGrp="1"/>
          </p:cNvSpPr>
          <p:nvPr>
            <p:ph type="body" idx="8"/>
          </p:nvPr>
        </p:nvSpPr>
        <p:spPr>
          <a:xfrm>
            <a:off x="4630222" y="4479202"/>
            <a:ext cx="3005017" cy="833582"/>
          </a:xfrm>
          <a:prstGeom prst="rect">
            <a:avLst/>
          </a:prstGeom>
          <a:noFill/>
          <a:ln>
            <a:noFill/>
          </a:ln>
        </p:spPr>
        <p:txBody>
          <a:bodyPr spcFirstLastPara="1" wrap="square" lIns="0" tIns="0" rIns="0" bIns="0" anchor="t" anchorCtr="0">
            <a:noAutofit/>
          </a:bodyPr>
          <a:lstStyle/>
          <a:p>
            <a:pPr marL="0" indent="0">
              <a:buSzPts val="1000"/>
            </a:pPr>
            <a:r>
              <a:rPr lang="en-GB" b="1"/>
              <a:t>Ongoing Support</a:t>
            </a:r>
            <a:r>
              <a:rPr lang="en-GB"/>
              <a:t>: </a:t>
            </a:r>
            <a:br>
              <a:rPr lang="en-GB" b="1">
                <a:latin typeface="Host Grotesk SemiBold"/>
                <a:ea typeface="Host Grotesk SemiBold"/>
                <a:cs typeface="Host Grotesk SemiBold"/>
                <a:sym typeface="Host Grotesk SemiBold"/>
              </a:rPr>
            </a:br>
            <a:r>
              <a:rPr lang="en-GB"/>
              <a:t>We provide ongoing support and guidance to help you implement our recommendations and maintain a resilient backup and recovery environment.</a:t>
            </a:r>
          </a:p>
          <a:p>
            <a:pPr marL="0" lvl="0" indent="0">
              <a:buSzPts val="1000"/>
            </a:pPr>
            <a:endParaRPr/>
          </a:p>
        </p:txBody>
      </p:sp>
      <p:sp>
        <p:nvSpPr>
          <p:cNvPr id="306" name="Google Shape;306;p6"/>
          <p:cNvSpPr txBox="1">
            <a:spLocks noGrp="1"/>
          </p:cNvSpPr>
          <p:nvPr>
            <p:ph type="body" idx="9"/>
          </p:nvPr>
        </p:nvSpPr>
        <p:spPr>
          <a:xfrm>
            <a:off x="8299140" y="4479202"/>
            <a:ext cx="2803292" cy="833582"/>
          </a:xfrm>
          <a:prstGeom prst="rect">
            <a:avLst/>
          </a:prstGeom>
          <a:noFill/>
          <a:ln>
            <a:noFill/>
          </a:ln>
        </p:spPr>
        <p:txBody>
          <a:bodyPr spcFirstLastPara="1" wrap="square" lIns="0" tIns="0" rIns="0" bIns="0" anchor="t" anchorCtr="0">
            <a:noAutofit/>
          </a:bodyPr>
          <a:lstStyle/>
          <a:p>
            <a:pPr marL="0" indent="0">
              <a:buSzPts val="1000"/>
            </a:pPr>
            <a:r>
              <a:rPr lang="en-GB" b="1">
                <a:latin typeface="Host Grotesk SemiBold"/>
                <a:sym typeface="Host Grotesk SemiBold"/>
              </a:rPr>
              <a:t>For more information visit</a:t>
            </a:r>
            <a:endParaRPr lang="en-GB" b="1">
              <a:latin typeface="Host Grotesk SemiBold"/>
            </a:endParaRPr>
          </a:p>
          <a:p>
            <a:pPr marL="0" indent="0">
              <a:buSzPts val="1000"/>
            </a:pPr>
            <a:endParaRPr lang="en-GB" b="1">
              <a:latin typeface="Host Grotesk SemiBold"/>
            </a:endParaRPr>
          </a:p>
          <a:p>
            <a:pPr marL="0" indent="0">
              <a:buSzPts val="1000"/>
            </a:pPr>
            <a:r>
              <a:rPr lang="en-GB" b="1">
                <a:latin typeface="Host Grotesk SemiBold"/>
              </a:rPr>
              <a:t>www.cybit.com</a:t>
            </a:r>
          </a:p>
        </p:txBody>
      </p:sp>
      <p:sp>
        <p:nvSpPr>
          <p:cNvPr id="307" name="Google Shape;307;p6"/>
          <p:cNvSpPr/>
          <p:nvPr/>
        </p:nvSpPr>
        <p:spPr>
          <a:xfrm>
            <a:off x="0" y="6380989"/>
            <a:ext cx="12192000" cy="512643"/>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8" name="Google Shape;308;p6"/>
          <p:cNvSpPr/>
          <p:nvPr/>
        </p:nvSpPr>
        <p:spPr>
          <a:xfrm>
            <a:off x="0" y="6051176"/>
            <a:ext cx="2017059" cy="84245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09" name="Google Shape;309;p6"/>
          <p:cNvPicPr preferRelativeResize="0"/>
          <p:nvPr/>
        </p:nvPicPr>
        <p:blipFill rotWithShape="1">
          <a:blip r:embed="rId3">
            <a:alphaModFix/>
          </a:blip>
          <a:srcRect/>
          <a:stretch/>
        </p:blipFill>
        <p:spPr>
          <a:xfrm>
            <a:off x="469900" y="6248079"/>
            <a:ext cx="1143747" cy="300778"/>
          </a:xfrm>
          <a:prstGeom prst="rect">
            <a:avLst/>
          </a:prstGeom>
          <a:noFill/>
          <a:ln>
            <a:noFill/>
          </a:ln>
        </p:spPr>
      </p:pic>
      <p:sp>
        <p:nvSpPr>
          <p:cNvPr id="310" name="Google Shape;310;p6"/>
          <p:cNvSpPr txBox="1"/>
          <p:nvPr/>
        </p:nvSpPr>
        <p:spPr>
          <a:xfrm>
            <a:off x="3093986" y="6463821"/>
            <a:ext cx="8663454" cy="236090"/>
          </a:xfrm>
          <a:prstGeom prst="rect">
            <a:avLst/>
          </a:prstGeom>
          <a:noFill/>
          <a:ln>
            <a:noFill/>
          </a:ln>
        </p:spPr>
        <p:txBody>
          <a:bodyPr spcFirstLastPara="1" wrap="square" lIns="0" tIns="0" rIns="0" bIns="0" anchor="t" anchorCtr="0">
            <a:spAutoFit/>
          </a:bodyPr>
          <a:lstStyle/>
          <a:p>
            <a:pPr marL="0" marR="0" lvl="0" indent="0" algn="r" rtl="0">
              <a:lnSpc>
                <a:spcPct val="186476"/>
              </a:lnSpc>
              <a:spcBef>
                <a:spcPts val="0"/>
              </a:spcBef>
              <a:spcAft>
                <a:spcPts val="0"/>
              </a:spcAft>
              <a:buNone/>
            </a:pPr>
            <a:r>
              <a:rPr lang="en-GB" sz="1050" b="0" i="0" u="none" strike="noStrike" cap="none">
                <a:solidFill>
                  <a:srgbClr val="191526"/>
                </a:solidFill>
                <a:latin typeface="Host Grotesk"/>
                <a:ea typeface="Host Grotesk"/>
                <a:cs typeface="Host Grotesk"/>
                <a:sym typeface="Host Grotesk"/>
              </a:rPr>
              <a:t>FIND OUT MORE → CONTACT HELLO@CYBIT.COM</a:t>
            </a:r>
            <a:endParaRPr/>
          </a:p>
        </p:txBody>
      </p:sp>
    </p:spTree>
  </p:cSld>
  <p:clrMapOvr>
    <a:masterClrMapping/>
  </p:clrMapOvr>
</p:sld>
</file>

<file path=ppt/theme/theme1.xml><?xml version="1.0" encoding="utf-8"?>
<a:theme xmlns:a="http://schemas.openxmlformats.org/drawingml/2006/main" name="Office Theme">
  <a:themeElements>
    <a:clrScheme name="Cybit_2025">
      <a:dk1>
        <a:srgbClr val="191526"/>
      </a:dk1>
      <a:lt1>
        <a:srgbClr val="FFFFFF"/>
      </a:lt1>
      <a:dk2>
        <a:srgbClr val="191526"/>
      </a:dk2>
      <a:lt2>
        <a:srgbClr val="EAEAEA"/>
      </a:lt2>
      <a:accent1>
        <a:srgbClr val="191526"/>
      </a:accent1>
      <a:accent2>
        <a:srgbClr val="EAEAEA"/>
      </a:accent2>
      <a:accent3>
        <a:srgbClr val="A2AD9D"/>
      </a:accent3>
      <a:accent4>
        <a:srgbClr val="8993AD"/>
      </a:accent4>
      <a:accent5>
        <a:srgbClr val="CDB281"/>
      </a:accent5>
      <a:accent6>
        <a:srgbClr val="BC906B"/>
      </a:accent6>
      <a:hlink>
        <a:srgbClr val="191526"/>
      </a:hlink>
      <a:folHlink>
        <a:srgbClr val="19152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F20DDA4682444A9BD0F79CDFB624F5" ma:contentTypeVersion="12" ma:contentTypeDescription="Create a new document." ma:contentTypeScope="" ma:versionID="e6707f7a74a85c5653c5883d3ba45fb1">
  <xsd:schema xmlns:xsd="http://www.w3.org/2001/XMLSchema" xmlns:xs="http://www.w3.org/2001/XMLSchema" xmlns:p="http://schemas.microsoft.com/office/2006/metadata/properties" xmlns:ns2="446bb1d1-9132-4d2a-b6a4-f56fe66fc4a9" xmlns:ns3="f3264935-fc1f-4b8e-b9fc-7170a8fb0512" targetNamespace="http://schemas.microsoft.com/office/2006/metadata/properties" ma:root="true" ma:fieldsID="1a48b1c7aad57e85e309dfe948cdebbd" ns2:_="" ns3:_="">
    <xsd:import namespace="446bb1d1-9132-4d2a-b6a4-f56fe66fc4a9"/>
    <xsd:import namespace="f3264935-fc1f-4b8e-b9fc-7170a8fb051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6bb1d1-9132-4d2a-b6a4-f56fe66fc4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fb40926-c1b7-4584-af76-aab0515ba51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264935-fc1f-4b8e-b9fc-7170a8fb051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4c7b327-490c-4ea5-b4fc-d1c5290c3ac2}" ma:internalName="TaxCatchAll" ma:showField="CatchAllData" ma:web="f3264935-fc1f-4b8e-b9fc-7170a8fb05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3264935-fc1f-4b8e-b9fc-7170a8fb0512" xsi:nil="true"/>
    <lcf76f155ced4ddcb4097134ff3c332f xmlns="446bb1d1-9132-4d2a-b6a4-f56fe66fc4a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5B2B1C3-6124-44E0-A0B6-58B5D048FE3B}">
  <ds:schemaRefs>
    <ds:schemaRef ds:uri="446bb1d1-9132-4d2a-b6a4-f56fe66fc4a9"/>
    <ds:schemaRef ds:uri="f3264935-fc1f-4b8e-b9fc-7170a8fb05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EC7CCA7-5354-40AA-AF93-E4DF712F82A4}">
  <ds:schemaRefs>
    <ds:schemaRef ds:uri="http://schemas.microsoft.com/sharepoint/v3/contenttype/forms"/>
  </ds:schemaRefs>
</ds:datastoreItem>
</file>

<file path=customXml/itemProps3.xml><?xml version="1.0" encoding="utf-8"?>
<ds:datastoreItem xmlns:ds="http://schemas.openxmlformats.org/officeDocument/2006/customXml" ds:itemID="{33AE79B7-83FD-462C-BA1F-99BDE1241115}">
  <ds:schemaRefs>
    <ds:schemaRef ds:uri="446bb1d1-9132-4d2a-b6a4-f56fe66fc4a9"/>
    <ds:schemaRef ds:uri="f3264935-fc1f-4b8e-b9fc-7170a8fb0512"/>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Slides>
  <Notes>4</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BACKUP OPTIMISATION ASSESSMENT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Laura Wynn-Owen</dc:creator>
  <cp:revision>1</cp:revision>
  <dcterms:created xsi:type="dcterms:W3CDTF">2023-09-04T15:24:21Z</dcterms:created>
  <dcterms:modified xsi:type="dcterms:W3CDTF">2025-08-27T13:47:20Z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757d93e-4a98-452f-9637-9e49cbbabcf8_Enabled">
    <vt:lpwstr>true</vt:lpwstr>
  </property>
  <property fmtid="{D5CDD505-2E9C-101B-9397-08002B2CF9AE}" pid="3" name="MSIP_Label_b757d93e-4a98-452f-9637-9e49cbbabcf8_SetDate">
    <vt:lpwstr>2025-07-14T08:18:31Z</vt:lpwstr>
  </property>
  <property fmtid="{D5CDD505-2E9C-101B-9397-08002B2CF9AE}" pid="4" name="MSIP_Label_b757d93e-4a98-452f-9637-9e49cbbabcf8_Method">
    <vt:lpwstr>Standard</vt:lpwstr>
  </property>
  <property fmtid="{D5CDD505-2E9C-101B-9397-08002B2CF9AE}" pid="5" name="MSIP_Label_b757d93e-4a98-452f-9637-9e49cbbabcf8_Name">
    <vt:lpwstr>Unclassified_</vt:lpwstr>
  </property>
  <property fmtid="{D5CDD505-2E9C-101B-9397-08002B2CF9AE}" pid="6" name="MSIP_Label_b757d93e-4a98-452f-9637-9e49cbbabcf8_SiteId">
    <vt:lpwstr>afde4782-7a2f-4c87-824f-7a386fa0c31b</vt:lpwstr>
  </property>
  <property fmtid="{D5CDD505-2E9C-101B-9397-08002B2CF9AE}" pid="7" name="MSIP_Label_b757d93e-4a98-452f-9637-9e49cbbabcf8_ActionId">
    <vt:lpwstr>75dc80a9-2abd-49aa-8c78-d13173aac5eb</vt:lpwstr>
  </property>
  <property fmtid="{D5CDD505-2E9C-101B-9397-08002B2CF9AE}" pid="8" name="MSIP_Label_b757d93e-4a98-452f-9637-9e49cbbabcf8_ContentBits">
    <vt:lpwstr>0</vt:lpwstr>
  </property>
  <property fmtid="{D5CDD505-2E9C-101B-9397-08002B2CF9AE}" pid="9" name="MSIP_Label_b757d93e-4a98-452f-9637-9e49cbbabcf8_Tag">
    <vt:lpwstr>10, 3, 0, 1</vt:lpwstr>
  </property>
  <property fmtid="{D5CDD505-2E9C-101B-9397-08002B2CF9AE}" pid="10" name="ContentTypeId">
    <vt:lpwstr>0x01010003F20DDA4682444A9BD0F79CDFB624F5</vt:lpwstr>
  </property>
  <property fmtid="{D5CDD505-2E9C-101B-9397-08002B2CF9AE}" pid="11" name="MediaServiceImageTags">
    <vt:lpwstr/>
  </property>
</Properties>
</file>